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tags/tag1.xml" ContentType="application/vnd.openxmlformats-officedocument.presentationml.tags+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tags/tag2.xml" ContentType="application/vnd.openxmlformats-officedocument.presentationml.tags+xml"/>
  <Override PartName="/ppt/theme/theme6.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88" r:id="rId3"/>
    <p:sldMasterId id="2147483702" r:id="rId4"/>
    <p:sldMasterId id="2147483716" r:id="rId5"/>
  </p:sldMasterIdLst>
  <p:notesMasterIdLst>
    <p:notesMasterId r:id="rId15"/>
  </p:notesMasterIdLst>
  <p:sldIdLst>
    <p:sldId id="257" r:id="rId6"/>
    <p:sldId id="269" r:id="rId7"/>
    <p:sldId id="270" r:id="rId8"/>
    <p:sldId id="266" r:id="rId9"/>
    <p:sldId id="261" r:id="rId10"/>
    <p:sldId id="262" r:id="rId11"/>
    <p:sldId id="263" r:id="rId12"/>
    <p:sldId id="264"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C45038-2270-4474-895A-5589624EF5A0}" v="2" dt="2021-07-02T10:40:48.7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7" autoAdjust="0"/>
    <p:restoredTop sz="94660"/>
  </p:normalViewPr>
  <p:slideViewPr>
    <p:cSldViewPr snapToGrid="0">
      <p:cViewPr varScale="1">
        <p:scale>
          <a:sx n="67" d="100"/>
          <a:sy n="67" d="100"/>
        </p:scale>
        <p:origin x="5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slideMaster" Target="slideMasters/slideMaster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ma Alim, COM, BSOL" userId="5e9da2e6-597f-4ebe-b8e9-39edebef98e0" providerId="ADAL" clId="{46C45038-2270-4474-895A-5589624EF5A0}"/>
    <pc:docChg chg="undo custSel addSld delSld modSld">
      <pc:chgData name="Duma Alim, COM, BSOL" userId="5e9da2e6-597f-4ebe-b8e9-39edebef98e0" providerId="ADAL" clId="{46C45038-2270-4474-895A-5589624EF5A0}" dt="2021-07-02T10:54:11.128" v="548" actId="20577"/>
      <pc:docMkLst>
        <pc:docMk/>
      </pc:docMkLst>
      <pc:sldChg chg="del">
        <pc:chgData name="Duma Alim, COM, BSOL" userId="5e9da2e6-597f-4ebe-b8e9-39edebef98e0" providerId="ADAL" clId="{46C45038-2270-4474-895A-5589624EF5A0}" dt="2021-07-02T10:50:49.312" v="518" actId="47"/>
        <pc:sldMkLst>
          <pc:docMk/>
          <pc:sldMk cId="2184311874" sldId="258"/>
        </pc:sldMkLst>
      </pc:sldChg>
      <pc:sldChg chg="addSp delSp modSp mod modTransition">
        <pc:chgData name="Duma Alim, COM, BSOL" userId="5e9da2e6-597f-4ebe-b8e9-39edebef98e0" providerId="ADAL" clId="{46C45038-2270-4474-895A-5589624EF5A0}" dt="2021-07-02T10:54:11.128" v="548" actId="20577"/>
        <pc:sldMkLst>
          <pc:docMk/>
          <pc:sldMk cId="3970332737" sldId="269"/>
        </pc:sldMkLst>
        <pc:spChg chg="del mod">
          <ac:chgData name="Duma Alim, COM, BSOL" userId="5e9da2e6-597f-4ebe-b8e9-39edebef98e0" providerId="ADAL" clId="{46C45038-2270-4474-895A-5589624EF5A0}" dt="2021-07-02T10:52:17.665" v="535" actId="478"/>
          <ac:spMkLst>
            <pc:docMk/>
            <pc:sldMk cId="3970332737" sldId="269"/>
            <ac:spMk id="6" creationId="{00000000-0000-0000-0000-000000000000}"/>
          </ac:spMkLst>
        </pc:spChg>
        <pc:spChg chg="mod">
          <ac:chgData name="Duma Alim, COM, BSOL" userId="5e9da2e6-597f-4ebe-b8e9-39edebef98e0" providerId="ADAL" clId="{46C45038-2270-4474-895A-5589624EF5A0}" dt="2021-07-02T10:54:11.128" v="548" actId="20577"/>
          <ac:spMkLst>
            <pc:docMk/>
            <pc:sldMk cId="3970332737" sldId="269"/>
            <ac:spMk id="8" creationId="{00000000-0000-0000-0000-000000000000}"/>
          </ac:spMkLst>
        </pc:spChg>
        <pc:picChg chg="add mod">
          <ac:chgData name="Duma Alim, COM, BSOL" userId="5e9da2e6-597f-4ebe-b8e9-39edebef98e0" providerId="ADAL" clId="{46C45038-2270-4474-895A-5589624EF5A0}" dt="2021-07-02T10:48:17.216" v="380" actId="1076"/>
          <ac:picMkLst>
            <pc:docMk/>
            <pc:sldMk cId="3970332737" sldId="269"/>
            <ac:picMk id="3" creationId="{E0B613D2-7786-4AF6-9DCF-8B0EEB37E7F1}"/>
          </ac:picMkLst>
        </pc:picChg>
        <pc:picChg chg="del mod">
          <ac:chgData name="Duma Alim, COM, BSOL" userId="5e9da2e6-597f-4ebe-b8e9-39edebef98e0" providerId="ADAL" clId="{46C45038-2270-4474-895A-5589624EF5A0}" dt="2021-07-02T10:53:18.808" v="542" actId="478"/>
          <ac:picMkLst>
            <pc:docMk/>
            <pc:sldMk cId="3970332737" sldId="269"/>
            <ac:picMk id="5" creationId="{00000000-0000-0000-0000-000000000000}"/>
          </ac:picMkLst>
        </pc:picChg>
        <pc:picChg chg="add del mod ord">
          <ac:chgData name="Duma Alim, COM, BSOL" userId="5e9da2e6-597f-4ebe-b8e9-39edebef98e0" providerId="ADAL" clId="{46C45038-2270-4474-895A-5589624EF5A0}" dt="2021-07-02T10:49:54.813" v="511" actId="14861"/>
          <ac:picMkLst>
            <pc:docMk/>
            <pc:sldMk cId="3970332737" sldId="269"/>
            <ac:picMk id="7" creationId="{E714A1DB-CD35-4943-8D51-551944459318}"/>
          </ac:picMkLst>
        </pc:picChg>
      </pc:sldChg>
      <pc:sldChg chg="add">
        <pc:chgData name="Duma Alim, COM, BSOL" userId="5e9da2e6-597f-4ebe-b8e9-39edebef98e0" providerId="ADAL" clId="{46C45038-2270-4474-895A-5589624EF5A0}" dt="2021-07-02T10:50:20.421" v="512" actId="2890"/>
        <pc:sldMkLst>
          <pc:docMk/>
          <pc:sldMk cId="506494337" sldId="27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4BCD36-8B78-4D61-88D2-54EAB8A2F19D}" type="datetimeFigureOut">
              <a:rPr lang="en-GB" smtClean="0"/>
              <a:t>02/07/2021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6AE3AD-540A-428D-A11D-C949E1B43C65}" type="slidenum">
              <a:rPr lang="en-GB" smtClean="0"/>
              <a:t>‹#›</a:t>
            </a:fld>
            <a:endParaRPr lang="en-GB"/>
          </a:p>
        </p:txBody>
      </p:sp>
    </p:spTree>
    <p:extLst>
      <p:ext uri="{BB962C8B-B14F-4D97-AF65-F5344CB8AC3E}">
        <p14:creationId xmlns:p14="http://schemas.microsoft.com/office/powerpoint/2010/main" val="539117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 typeface="Arial" panose="020B0604020202020204" pitchFamily="34" charset="0"/>
              <a:buNone/>
            </a:pPr>
            <a:endParaRPr lang="de-CH"/>
          </a:p>
        </p:txBody>
      </p:sp>
      <p:sp>
        <p:nvSpPr>
          <p:cNvPr id="4" name="Foliennummernplatzhalter 3"/>
          <p:cNvSpPr>
            <a:spLocks noGrp="1"/>
          </p:cNvSpPr>
          <p:nvPr>
            <p:ph type="sldNum" sz="quarter" idx="10"/>
          </p:nvPr>
        </p:nvSpPr>
        <p:spPr/>
        <p:txBody>
          <a:bodyPr/>
          <a:lstStyle/>
          <a:p>
            <a:fld id="{82E889FF-B10F-40D6-B1BC-76B1A15B01CC}" type="slidenum">
              <a:rPr lang="de-DE" smtClean="0">
                <a:solidFill>
                  <a:srgbClr val="00324B"/>
                </a:solidFill>
                <a:latin typeface="Arial"/>
              </a:rPr>
              <a:pPr/>
              <a:t>2</a:t>
            </a:fld>
            <a:endParaRPr lang="de-DE">
              <a:solidFill>
                <a:srgbClr val="00324B"/>
              </a:solidFill>
              <a:latin typeface="Arial"/>
            </a:endParaRPr>
          </a:p>
        </p:txBody>
      </p:sp>
    </p:spTree>
    <p:extLst>
      <p:ext uri="{BB962C8B-B14F-4D97-AF65-F5344CB8AC3E}">
        <p14:creationId xmlns:p14="http://schemas.microsoft.com/office/powerpoint/2010/main" val="22539306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2E889FF-B10F-40D6-B1BC-76B1A15B01CC}" type="slidenum">
              <a:rPr lang="de-DE" smtClean="0">
                <a:solidFill>
                  <a:srgbClr val="00324B"/>
                </a:solidFill>
                <a:latin typeface="Arial"/>
              </a:rPr>
              <a:pPr/>
              <a:t>8</a:t>
            </a:fld>
            <a:endParaRPr lang="de-DE">
              <a:solidFill>
                <a:srgbClr val="00324B"/>
              </a:solidFill>
              <a:latin typeface="Arial"/>
            </a:endParaRPr>
          </a:p>
        </p:txBody>
      </p:sp>
    </p:spTree>
    <p:extLst>
      <p:ext uri="{BB962C8B-B14F-4D97-AF65-F5344CB8AC3E}">
        <p14:creationId xmlns:p14="http://schemas.microsoft.com/office/powerpoint/2010/main" val="1279608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82E889FF-B10F-40D6-B1BC-76B1A15B01CC}" type="slidenum">
              <a:rPr lang="de-DE" smtClean="0"/>
              <a:pPr/>
              <a:t>9</a:t>
            </a:fld>
            <a:endParaRPr lang="de-DE"/>
          </a:p>
        </p:txBody>
      </p:sp>
    </p:spTree>
    <p:extLst>
      <p:ext uri="{BB962C8B-B14F-4D97-AF65-F5344CB8AC3E}">
        <p14:creationId xmlns:p14="http://schemas.microsoft.com/office/powerpoint/2010/main" val="32549902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4.xml"/><Relationship Id="rId1" Type="http://schemas.openxmlformats.org/officeDocument/2006/relationships/tags" Target="../tags/tag1.xml"/><Relationship Id="rId4" Type="http://schemas.openxmlformats.org/officeDocument/2006/relationships/image" Target="../media/image8.emf"/></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5.xml"/><Relationship Id="rId1" Type="http://schemas.openxmlformats.org/officeDocument/2006/relationships/tags" Target="../tags/tag2.xml"/><Relationship Id="rId4" Type="http://schemas.openxmlformats.org/officeDocument/2006/relationships/image" Target="../media/image8.emf"/></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tx2"/>
        </a:solidFill>
        <a:effectLst/>
      </p:bgPr>
    </p:bg>
    <p:spTree>
      <p:nvGrpSpPr>
        <p:cNvPr id="1" name=""/>
        <p:cNvGrpSpPr/>
        <p:nvPr/>
      </p:nvGrpSpPr>
      <p:grpSpPr>
        <a:xfrm>
          <a:off x="0" y="0"/>
          <a:ext cx="0" cy="0"/>
          <a:chOff x="0" y="0"/>
          <a:chExt cx="0" cy="0"/>
        </a:xfrm>
      </p:grpSpPr>
      <p:pic>
        <p:nvPicPr>
          <p:cNvPr id="7" name="Bild 12" descr="logo-grün.png"/>
          <p:cNvPicPr>
            <a:picLocks noChangeAspect="1"/>
          </p:cNvPicPr>
          <p:nvPr userDrawn="1"/>
        </p:nvPicPr>
        <p:blipFill>
          <a:blip r:embed="rId2" cstate="print">
            <a:biLevel thresh="25000"/>
            <a:extLst>
              <a:ext uri="{28A0092B-C50C-407E-A947-70E740481C1C}">
                <a14:useLocalDpi xmlns:a14="http://schemas.microsoft.com/office/drawing/2010/main"/>
              </a:ext>
            </a:extLst>
          </a:blip>
          <a:stretch>
            <a:fillRect/>
          </a:stretch>
        </p:blipFill>
        <p:spPr>
          <a:xfrm>
            <a:off x="10069640" y="5957669"/>
            <a:ext cx="1544372" cy="360040"/>
          </a:xfrm>
          <a:prstGeom prst="rect">
            <a:avLst/>
          </a:prstGeom>
        </p:spPr>
      </p:pic>
      <p:sp>
        <p:nvSpPr>
          <p:cNvPr id="8" name="Abgerundetes Rechteck 7"/>
          <p:cNvSpPr/>
          <p:nvPr userDrawn="1"/>
        </p:nvSpPr>
        <p:spPr>
          <a:xfrm>
            <a:off x="5467740" y="2953519"/>
            <a:ext cx="6118407" cy="2340000"/>
          </a:xfrm>
          <a:custGeom>
            <a:avLst/>
            <a:gdLst>
              <a:gd name="connsiteX0" fmla="*/ 0 w 5400000"/>
              <a:gd name="connsiteY0" fmla="*/ 420008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8" fmla="*/ 0 w 5400000"/>
              <a:gd name="connsiteY8" fmla="*/ 420008 h 2520000"/>
              <a:gd name="connsiteX0" fmla="*/ 0 w 5400000"/>
              <a:gd name="connsiteY0" fmla="*/ 2099992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0" fmla="*/ 0 w 5400000"/>
              <a:gd name="connsiteY0" fmla="*/ 2099992 h 2520000"/>
              <a:gd name="connsiteX1" fmla="*/ 559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0000" h="2520000">
                <a:moveTo>
                  <a:pt x="0" y="2099992"/>
                </a:moveTo>
                <a:cubicBezTo>
                  <a:pt x="186" y="1399995"/>
                  <a:pt x="373" y="699997"/>
                  <a:pt x="559" y="0"/>
                </a:cubicBezTo>
                <a:lnTo>
                  <a:pt x="4979992" y="0"/>
                </a:lnTo>
                <a:cubicBezTo>
                  <a:pt x="5211956" y="0"/>
                  <a:pt x="5400000" y="188044"/>
                  <a:pt x="5400000" y="420008"/>
                </a:cubicBezTo>
                <a:lnTo>
                  <a:pt x="5400000" y="2099992"/>
                </a:lnTo>
                <a:cubicBezTo>
                  <a:pt x="5400000" y="2331956"/>
                  <a:pt x="5211956" y="2520000"/>
                  <a:pt x="4979992" y="2520000"/>
                </a:cubicBezTo>
                <a:lnTo>
                  <a:pt x="420008" y="2520000"/>
                </a:lnTo>
                <a:cubicBezTo>
                  <a:pt x="188044" y="2520000"/>
                  <a:pt x="0" y="2331956"/>
                  <a:pt x="0" y="209999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de-DE" sz="1400" dirty="0">
              <a:solidFill>
                <a:srgbClr val="00324B"/>
              </a:solidFill>
              <a:cs typeface="Arial" panose="020B0604020202020204" pitchFamily="34" charset="0"/>
            </a:endParaRPr>
          </a:p>
        </p:txBody>
      </p:sp>
      <p:sp>
        <p:nvSpPr>
          <p:cNvPr id="2" name="Titel 1"/>
          <p:cNvSpPr>
            <a:spLocks noGrp="1"/>
          </p:cNvSpPr>
          <p:nvPr>
            <p:ph type="ctrTitle"/>
          </p:nvPr>
        </p:nvSpPr>
        <p:spPr>
          <a:xfrm>
            <a:off x="5467740" y="2953520"/>
            <a:ext cx="6118407" cy="1627609"/>
          </a:xfrm>
        </p:spPr>
        <p:txBody>
          <a:bodyPr lIns="252000" tIns="72000" rIns="252000" bIns="72000">
            <a:noAutofit/>
          </a:bodyPr>
          <a:lstStyle>
            <a:lvl1pPr>
              <a:defRPr sz="3199">
                <a:solidFill>
                  <a:schemeClr val="tx2"/>
                </a:solidFill>
              </a:defRPr>
            </a:lvl1pPr>
          </a:lstStyle>
          <a:p>
            <a:r>
              <a:rPr lang="de-DE"/>
              <a:t>Titelmasterformat durch Klicken bearbeiten</a:t>
            </a:r>
            <a:endParaRPr lang="de-DE" dirty="0"/>
          </a:p>
        </p:txBody>
      </p:sp>
      <p:sp>
        <p:nvSpPr>
          <p:cNvPr id="3" name="Untertitel 2"/>
          <p:cNvSpPr>
            <a:spLocks noGrp="1"/>
          </p:cNvSpPr>
          <p:nvPr>
            <p:ph type="subTitle" idx="1"/>
          </p:nvPr>
        </p:nvSpPr>
        <p:spPr>
          <a:xfrm>
            <a:off x="5467740" y="4590653"/>
            <a:ext cx="6118407" cy="702866"/>
          </a:xfrm>
        </p:spPr>
        <p:txBody>
          <a:bodyPr lIns="252000" tIns="72000" rIns="252000" bIns="72000">
            <a:noAutofit/>
          </a:bodyPr>
          <a:lstStyle>
            <a:lvl1pPr marL="0" indent="0" algn="l">
              <a:buNone/>
              <a:defRPr sz="1600">
                <a:solidFill>
                  <a:schemeClr val="bg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de-DE"/>
              <a:t>Formatvorlage des Untertitelmasters durch Klicken bearbeiten</a:t>
            </a:r>
            <a:endParaRPr lang="de-DE" dirty="0"/>
          </a:p>
        </p:txBody>
      </p:sp>
      <p:sp>
        <p:nvSpPr>
          <p:cNvPr id="12" name="Textfeld 11"/>
          <p:cNvSpPr txBox="1"/>
          <p:nvPr userDrawn="1"/>
        </p:nvSpPr>
        <p:spPr>
          <a:xfrm>
            <a:off x="431888" y="6071489"/>
            <a:ext cx="4103387" cy="246221"/>
          </a:xfrm>
          <a:prstGeom prst="rect">
            <a:avLst/>
          </a:prstGeom>
          <a:noFill/>
          <a:ln>
            <a:noFill/>
          </a:ln>
        </p:spPr>
        <p:txBody>
          <a:bodyPr vert="horz" wrap="square" lIns="0" tIns="0" rIns="0" bIns="0" rtlCol="0" anchor="ctr">
            <a:spAutoFit/>
          </a:bodyPr>
          <a:lstStyle/>
          <a:p>
            <a:r>
              <a:rPr lang="de-DE" sz="1600" dirty="0">
                <a:solidFill>
                  <a:prstClr val="white"/>
                </a:solidFill>
                <a:cs typeface="Arial" panose="020B0604020202020204" pitchFamily="34" charset="-128"/>
              </a:rPr>
              <a:t>Innovations for a </a:t>
            </a:r>
            <a:r>
              <a:rPr lang="de-DE" sz="1600" b="1" dirty="0" err="1">
                <a:solidFill>
                  <a:prstClr val="white"/>
                </a:solidFill>
                <a:cs typeface="Arial" panose="020B0604020202020204" pitchFamily="34" charset="-128"/>
              </a:rPr>
              <a:t>better</a:t>
            </a:r>
            <a:r>
              <a:rPr lang="de-DE" sz="1600" b="1" dirty="0">
                <a:solidFill>
                  <a:prstClr val="white"/>
                </a:solidFill>
                <a:cs typeface="Arial" panose="020B0604020202020204" pitchFamily="34" charset="-128"/>
              </a:rPr>
              <a:t> </a:t>
            </a:r>
            <a:r>
              <a:rPr lang="de-DE" sz="1600" b="1" dirty="0" err="1">
                <a:solidFill>
                  <a:prstClr val="white"/>
                </a:solidFill>
                <a:cs typeface="Arial" panose="020B0604020202020204" pitchFamily="34" charset="-128"/>
              </a:rPr>
              <a:t>world</a:t>
            </a:r>
            <a:r>
              <a:rPr lang="de-DE" sz="1600" dirty="0">
                <a:solidFill>
                  <a:prstClr val="white"/>
                </a:solidFill>
                <a:cs typeface="Arial" panose="020B0604020202020204" pitchFamily="34" charset="-128"/>
              </a:rPr>
              <a:t>.</a:t>
            </a:r>
          </a:p>
        </p:txBody>
      </p:sp>
      <p:pic>
        <p:nvPicPr>
          <p:cNvPr id="4" name="Grafik 3"/>
          <p:cNvPicPr>
            <a:picLocks noChangeAspect="1"/>
          </p:cNvPicPr>
          <p:nvPr userDrawn="1"/>
        </p:nvPicPr>
        <p:blipFill rotWithShape="1">
          <a:blip r:embed="rId3" cstate="print">
            <a:extLst>
              <a:ext uri="{28A0092B-C50C-407E-A947-70E740481C1C}">
                <a14:useLocalDpi xmlns:a14="http://schemas.microsoft.com/office/drawing/2010/main" val="0"/>
              </a:ext>
            </a:extLst>
          </a:blip>
          <a:srcRect b="27924"/>
          <a:stretch/>
        </p:blipFill>
        <p:spPr>
          <a:xfrm rot="10800000">
            <a:off x="784174" y="-1"/>
            <a:ext cx="4683566" cy="4450872"/>
          </a:xfrm>
          <a:prstGeom prst="rect">
            <a:avLst/>
          </a:prstGeom>
        </p:spPr>
      </p:pic>
    </p:spTree>
    <p:extLst>
      <p:ext uri="{BB962C8B-B14F-4D97-AF65-F5344CB8AC3E}">
        <p14:creationId xmlns:p14="http://schemas.microsoft.com/office/powerpoint/2010/main" val="836340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Fußzeilenplatzhalter 4"/>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6602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208226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6"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1662113"/>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Inhaltsplatzhalter 6"/>
          <p:cNvSpPr>
            <a:spLocks noGrp="1"/>
          </p:cNvSpPr>
          <p:nvPr>
            <p:ph sz="quarter" idx="15"/>
          </p:nvPr>
        </p:nvSpPr>
        <p:spPr>
          <a:xfrm>
            <a:off x="7989920"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859268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halt und Bild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6858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3675504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halt und zwei Bilder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34308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3427200"/>
            <a:ext cx="6096000" cy="3430800"/>
          </a:xfrm>
          <a:solidFill>
            <a:schemeClr val="accent4"/>
          </a:solidFill>
        </p:spPr>
        <p:txBody>
          <a:bodyPr/>
          <a:lstStyle/>
          <a:p>
            <a:r>
              <a:rPr lang="de-DE"/>
              <a:t>Bild durch Klicken auf Symbol hinzufügen</a:t>
            </a:r>
            <a:endParaRPr lang="en-US"/>
          </a:p>
        </p:txBody>
      </p:sp>
    </p:spTree>
    <p:extLst>
      <p:ext uri="{BB962C8B-B14F-4D97-AF65-F5344CB8AC3E}">
        <p14:creationId xmlns:p14="http://schemas.microsoft.com/office/powerpoint/2010/main" val="3847832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 und drei Bilder rechts">
    <p:spTree>
      <p:nvGrpSpPr>
        <p:cNvPr id="1" name=""/>
        <p:cNvGrpSpPr/>
        <p:nvPr/>
      </p:nvGrpSpPr>
      <p:grpSpPr>
        <a:xfrm>
          <a:off x="0" y="0"/>
          <a:ext cx="0" cy="0"/>
          <a:chOff x="0" y="0"/>
          <a:chExt cx="0" cy="0"/>
        </a:xfrm>
      </p:grpSpPr>
      <p:sp>
        <p:nvSpPr>
          <p:cNvPr id="11" name="Rechteck 10"/>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22860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2286000"/>
            <a:ext cx="6096000" cy="2286000"/>
          </a:xfrm>
          <a:solidFill>
            <a:schemeClr val="accent4"/>
          </a:solidFill>
        </p:spPr>
        <p:txBody>
          <a:bodyPr/>
          <a:lstStyle/>
          <a:p>
            <a:r>
              <a:rPr lang="de-DE"/>
              <a:t>Bild durch Klicken auf Symbol hinzufügen</a:t>
            </a:r>
            <a:endParaRPr lang="en-US"/>
          </a:p>
        </p:txBody>
      </p:sp>
      <p:sp>
        <p:nvSpPr>
          <p:cNvPr id="10" name="Bildplatzhalter 9"/>
          <p:cNvSpPr>
            <a:spLocks noGrp="1"/>
          </p:cNvSpPr>
          <p:nvPr>
            <p:ph type="pic" sz="quarter" idx="16"/>
          </p:nvPr>
        </p:nvSpPr>
        <p:spPr>
          <a:xfrm>
            <a:off x="6096001" y="4572000"/>
            <a:ext cx="6096000" cy="2286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38130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und Bild oben">
    <p:spTree>
      <p:nvGrpSpPr>
        <p:cNvPr id="1" name=""/>
        <p:cNvGrpSpPr/>
        <p:nvPr/>
      </p:nvGrpSpPr>
      <p:grpSpPr>
        <a:xfrm>
          <a:off x="0" y="0"/>
          <a:ext cx="0" cy="0"/>
          <a:chOff x="0" y="0"/>
          <a:chExt cx="0" cy="0"/>
        </a:xfrm>
      </p:grpSpPr>
      <p:sp>
        <p:nvSpPr>
          <p:cNvPr id="2" name="Titel 1"/>
          <p:cNvSpPr>
            <a:spLocks noGrp="1"/>
          </p:cNvSpPr>
          <p:nvPr>
            <p:ph type="title"/>
          </p:nvPr>
        </p:nvSpPr>
        <p:spPr>
          <a:xfrm>
            <a:off x="431887" y="2780928"/>
            <a:ext cx="11157095" cy="900000"/>
          </a:xfrm>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7"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Inhaltsplatzhalter 10"/>
          <p:cNvSpPr>
            <a:spLocks noGrp="1"/>
          </p:cNvSpPr>
          <p:nvPr>
            <p:ph sz="quarter" idx="14"/>
          </p:nvPr>
        </p:nvSpPr>
        <p:spPr>
          <a:xfrm>
            <a:off x="6190388"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Bildplatzhalter 6"/>
          <p:cNvSpPr>
            <a:spLocks noGrp="1"/>
          </p:cNvSpPr>
          <p:nvPr>
            <p:ph type="pic" sz="quarter" idx="15"/>
          </p:nvPr>
        </p:nvSpPr>
        <p:spPr>
          <a:xfrm>
            <a:off x="0" y="0"/>
            <a:ext cx="12190026" cy="252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1564597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31886"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5" name="Textplatzhalter 4"/>
          <p:cNvSpPr>
            <a:spLocks noGrp="1"/>
          </p:cNvSpPr>
          <p:nvPr>
            <p:ph type="body" sz="quarter" idx="3"/>
          </p:nvPr>
        </p:nvSpPr>
        <p:spPr>
          <a:xfrm>
            <a:off x="4210903"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13" name="Textplatzhalter5"/>
          <p:cNvSpPr>
            <a:spLocks noGrp="1"/>
          </p:cNvSpPr>
          <p:nvPr>
            <p:ph type="body" sz="quarter" idx="16"/>
          </p:nvPr>
        </p:nvSpPr>
        <p:spPr>
          <a:xfrm>
            <a:off x="7989920"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8" name="Fußzeilenplatzhalter 7"/>
          <p:cNvSpPr>
            <a:spLocks noGrp="1"/>
          </p:cNvSpPr>
          <p:nvPr>
            <p:ph type="ftr" sz="quarter" idx="11"/>
          </p:nvPr>
        </p:nvSpPr>
        <p:spPr/>
        <p:txBody>
          <a:bodyPr/>
          <a:lstStyle>
            <a:lvl1pPr>
              <a:defRPr>
                <a:solidFill>
                  <a:schemeClr val="tx2"/>
                </a:solidFill>
              </a:defRPr>
            </a:lvl1pPr>
          </a:lstStyle>
          <a:p>
            <a:endParaRPr lang="de-DE" dirty="0">
              <a:solidFill>
                <a:srgbClr val="00324B"/>
              </a:solidFill>
            </a:endParaRPr>
          </a:p>
        </p:txBody>
      </p:sp>
      <p:sp>
        <p:nvSpPr>
          <p:cNvPr id="10" name="Inhaltsplatzhalter 8"/>
          <p:cNvSpPr>
            <a:spLocks noGrp="1"/>
          </p:cNvSpPr>
          <p:nvPr>
            <p:ph sz="quarter" idx="13"/>
          </p:nvPr>
        </p:nvSpPr>
        <p:spPr>
          <a:xfrm>
            <a:off x="431886"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Inhaltsplatzhalter 10"/>
          <p:cNvSpPr>
            <a:spLocks noGrp="1"/>
          </p:cNvSpPr>
          <p:nvPr>
            <p:ph sz="quarter" idx="14"/>
          </p:nvPr>
        </p:nvSpPr>
        <p:spPr>
          <a:xfrm>
            <a:off x="4210903"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6"/>
          <p:cNvSpPr>
            <a:spLocks noGrp="1"/>
          </p:cNvSpPr>
          <p:nvPr>
            <p:ph sz="quarter" idx="15"/>
          </p:nvPr>
        </p:nvSpPr>
        <p:spPr>
          <a:xfrm>
            <a:off x="7989920"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5" name="Bildplatzhalter 14"/>
          <p:cNvSpPr>
            <a:spLocks noGrp="1"/>
          </p:cNvSpPr>
          <p:nvPr>
            <p:ph type="pic" sz="quarter" idx="17"/>
          </p:nvPr>
        </p:nvSpPr>
        <p:spPr>
          <a:xfrm>
            <a:off x="431886" y="1656000"/>
            <a:ext cx="3599063" cy="1440000"/>
          </a:xfrm>
          <a:solidFill>
            <a:schemeClr val="accent4"/>
          </a:solidFill>
        </p:spPr>
        <p:txBody>
          <a:bodyPr/>
          <a:lstStyle/>
          <a:p>
            <a:r>
              <a:rPr lang="de-DE"/>
              <a:t>Bild durch Klicken auf Symbol hinzufügen</a:t>
            </a:r>
          </a:p>
        </p:txBody>
      </p:sp>
      <p:sp>
        <p:nvSpPr>
          <p:cNvPr id="17" name="Bildplatzhalter 16"/>
          <p:cNvSpPr>
            <a:spLocks noGrp="1"/>
          </p:cNvSpPr>
          <p:nvPr>
            <p:ph type="pic" sz="quarter" idx="18"/>
          </p:nvPr>
        </p:nvSpPr>
        <p:spPr>
          <a:xfrm>
            <a:off x="4210903" y="1656000"/>
            <a:ext cx="3599063" cy="1440000"/>
          </a:xfrm>
          <a:solidFill>
            <a:schemeClr val="accent4"/>
          </a:solidFill>
        </p:spPr>
        <p:txBody>
          <a:bodyPr/>
          <a:lstStyle/>
          <a:p>
            <a:r>
              <a:rPr lang="de-DE"/>
              <a:t>Bild durch Klicken auf Symbol hinzufügen</a:t>
            </a:r>
          </a:p>
        </p:txBody>
      </p:sp>
      <p:sp>
        <p:nvSpPr>
          <p:cNvPr id="19" name="Bildplatzhalter 18"/>
          <p:cNvSpPr>
            <a:spLocks noGrp="1"/>
          </p:cNvSpPr>
          <p:nvPr>
            <p:ph type="pic" sz="quarter" idx="19"/>
          </p:nvPr>
        </p:nvSpPr>
        <p:spPr>
          <a:xfrm>
            <a:off x="7989920" y="1655999"/>
            <a:ext cx="3599063" cy="144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4083086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1522404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336496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bschnittsüberschrift">
    <p:spTree>
      <p:nvGrpSpPr>
        <p:cNvPr id="1" name=""/>
        <p:cNvGrpSpPr/>
        <p:nvPr/>
      </p:nvGrpSpPr>
      <p:grpSpPr>
        <a:xfrm>
          <a:off x="0" y="0"/>
          <a:ext cx="0" cy="0"/>
          <a:chOff x="0" y="0"/>
          <a:chExt cx="0" cy="0"/>
        </a:xfrm>
      </p:grpSpPr>
      <p:sp>
        <p:nvSpPr>
          <p:cNvPr id="7" name="Textplatzhalter 6"/>
          <p:cNvSpPr>
            <a:spLocks noGrp="1"/>
          </p:cNvSpPr>
          <p:nvPr>
            <p:ph type="body" sz="quarter" idx="10"/>
          </p:nvPr>
        </p:nvSpPr>
        <p:spPr>
          <a:xfrm>
            <a:off x="0" y="0"/>
            <a:ext cx="12190026" cy="6858000"/>
          </a:xfrm>
          <a:solidFill>
            <a:schemeClr val="tx2"/>
          </a:solidFill>
        </p:spPr>
        <p:txBody>
          <a:bodyPr anchor="ctr"/>
          <a:lstStyle>
            <a:lvl1pPr algn="ctr">
              <a:defRPr sz="6598">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a:t>Textmasterformat bearbeiten</a:t>
            </a:r>
          </a:p>
        </p:txBody>
      </p:sp>
    </p:spTree>
    <p:extLst>
      <p:ext uri="{BB962C8B-B14F-4D97-AF65-F5344CB8AC3E}">
        <p14:creationId xmlns:p14="http://schemas.microsoft.com/office/powerpoint/2010/main" val="25306015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Abschlussfolie">
    <p:bg>
      <p:bgPr>
        <a:solidFill>
          <a:schemeClr val="accent4"/>
        </a:solidFill>
        <a:effectLst/>
      </p:bgPr>
    </p:bg>
    <p:spTree>
      <p:nvGrpSpPr>
        <p:cNvPr id="1" name=""/>
        <p:cNvGrpSpPr/>
        <p:nvPr/>
      </p:nvGrpSpPr>
      <p:grpSpPr>
        <a:xfrm>
          <a:off x="0" y="0"/>
          <a:ext cx="0" cy="0"/>
          <a:chOff x="0" y="0"/>
          <a:chExt cx="0" cy="0"/>
        </a:xfrm>
      </p:grpSpPr>
      <p:sp>
        <p:nvSpPr>
          <p:cNvPr id="3" name="Inhaltsplatzhalter 2"/>
          <p:cNvSpPr>
            <a:spLocks noGrp="1"/>
          </p:cNvSpPr>
          <p:nvPr>
            <p:ph idx="1"/>
          </p:nvPr>
        </p:nvSpPr>
        <p:spPr>
          <a:xfrm>
            <a:off x="431888" y="4797152"/>
            <a:ext cx="6312015" cy="1358848"/>
          </a:xfrm>
        </p:spPr>
        <p:txBody>
          <a:bodyPr anchor="b" anchorCtr="0"/>
          <a:lstStyle>
            <a:lvl1pPr>
              <a:defRPr>
                <a:solidFill>
                  <a:schemeClr val="bg1"/>
                </a:solidFill>
              </a:defRPr>
            </a:lvl1pPr>
          </a:lstStyle>
          <a:p>
            <a:pPr lvl="0"/>
            <a:r>
              <a:rPr lang="de-DE"/>
              <a:t>Textmasterformat bearbeiten</a:t>
            </a:r>
          </a:p>
        </p:txBody>
      </p:sp>
      <p:pic>
        <p:nvPicPr>
          <p:cNvPr id="12" name="Bild 8" descr="logo-grün.png"/>
          <p:cNvPicPr>
            <a:picLocks noChangeAspect="1"/>
          </p:cNvPicPr>
          <p:nvPr userDrawn="1"/>
        </p:nvPicPr>
        <p:blipFill>
          <a:blip r:embed="rId2" cstate="print">
            <a:biLevel thresh="25000"/>
            <a:extLst>
              <a:ext uri="{28A0092B-C50C-407E-A947-70E740481C1C}">
                <a14:useLocalDpi xmlns:a14="http://schemas.microsoft.com/office/drawing/2010/main"/>
              </a:ext>
            </a:extLst>
          </a:blip>
          <a:stretch>
            <a:fillRect/>
          </a:stretch>
        </p:blipFill>
        <p:spPr>
          <a:xfrm>
            <a:off x="10069813" y="5796000"/>
            <a:ext cx="1544199" cy="360000"/>
          </a:xfrm>
          <a:prstGeom prst="rect">
            <a:avLst/>
          </a:prstGeom>
        </p:spPr>
      </p:pic>
      <p:pic>
        <p:nvPicPr>
          <p:cNvPr id="4" name="Grafik 3"/>
          <p:cNvPicPr>
            <a:picLocks noChangeAspect="1"/>
          </p:cNvPicPr>
          <p:nvPr userDrawn="1"/>
        </p:nvPicPr>
        <p:blipFill rotWithShape="1">
          <a:blip r:embed="rId3" cstate="print">
            <a:extLst>
              <a:ext uri="{28A0092B-C50C-407E-A947-70E740481C1C}">
                <a14:useLocalDpi xmlns:a14="http://schemas.microsoft.com/office/drawing/2010/main" val="0"/>
              </a:ext>
            </a:extLst>
          </a:blip>
          <a:srcRect l="23777" t="12608" b="45652"/>
          <a:stretch/>
        </p:blipFill>
        <p:spPr>
          <a:xfrm rot="10800000">
            <a:off x="2640516" y="-27386"/>
            <a:ext cx="9574570" cy="6912770"/>
          </a:xfrm>
          <a:prstGeom prst="rect">
            <a:avLst/>
          </a:prstGeom>
        </p:spPr>
      </p:pic>
      <p:sp>
        <p:nvSpPr>
          <p:cNvPr id="2" name="Titel 1"/>
          <p:cNvSpPr>
            <a:spLocks noGrp="1"/>
          </p:cNvSpPr>
          <p:nvPr>
            <p:ph type="title"/>
          </p:nvPr>
        </p:nvSpPr>
        <p:spPr>
          <a:xfrm>
            <a:off x="431887" y="1656000"/>
            <a:ext cx="11157095" cy="900000"/>
          </a:xfrm>
        </p:spPr>
        <p:txBody>
          <a:bodyPr/>
          <a:lstStyle>
            <a:lvl1pPr>
              <a:defRPr>
                <a:solidFill>
                  <a:schemeClr val="bg1"/>
                </a:solidFill>
              </a:defRPr>
            </a:lvl1pPr>
          </a:lstStyle>
          <a:p>
            <a:r>
              <a:rPr lang="de-DE" dirty="0"/>
              <a:t>Titelmasterformat durch Klicken bearbeiten</a:t>
            </a:r>
          </a:p>
        </p:txBody>
      </p:sp>
    </p:spTree>
    <p:extLst>
      <p:ext uri="{BB962C8B-B14F-4D97-AF65-F5344CB8AC3E}">
        <p14:creationId xmlns:p14="http://schemas.microsoft.com/office/powerpoint/2010/main" val="4109636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tx2"/>
        </a:solidFill>
        <a:effectLst/>
      </p:bgPr>
    </p:bg>
    <p:spTree>
      <p:nvGrpSpPr>
        <p:cNvPr id="1" name=""/>
        <p:cNvGrpSpPr/>
        <p:nvPr/>
      </p:nvGrpSpPr>
      <p:grpSpPr>
        <a:xfrm>
          <a:off x="0" y="0"/>
          <a:ext cx="0" cy="0"/>
          <a:chOff x="0" y="0"/>
          <a:chExt cx="0" cy="0"/>
        </a:xfrm>
      </p:grpSpPr>
      <p:pic>
        <p:nvPicPr>
          <p:cNvPr id="7" name="Bild 12" descr="logo-grün.png"/>
          <p:cNvPicPr>
            <a:picLocks noChangeAspect="1"/>
          </p:cNvPicPr>
          <p:nvPr userDrawn="1"/>
        </p:nvPicPr>
        <p:blipFill>
          <a:blip r:embed="rId2" cstate="print">
            <a:biLevel thresh="25000"/>
            <a:extLst>
              <a:ext uri="{28A0092B-C50C-407E-A947-70E740481C1C}">
                <a14:useLocalDpi xmlns:a14="http://schemas.microsoft.com/office/drawing/2010/main"/>
              </a:ext>
            </a:extLst>
          </a:blip>
          <a:stretch>
            <a:fillRect/>
          </a:stretch>
        </p:blipFill>
        <p:spPr>
          <a:xfrm>
            <a:off x="10069640" y="5957669"/>
            <a:ext cx="1544372" cy="360040"/>
          </a:xfrm>
          <a:prstGeom prst="rect">
            <a:avLst/>
          </a:prstGeom>
        </p:spPr>
      </p:pic>
      <p:sp>
        <p:nvSpPr>
          <p:cNvPr id="8" name="Abgerundetes Rechteck 7"/>
          <p:cNvSpPr/>
          <p:nvPr userDrawn="1"/>
        </p:nvSpPr>
        <p:spPr>
          <a:xfrm>
            <a:off x="5467740" y="2953519"/>
            <a:ext cx="6118407" cy="2340000"/>
          </a:xfrm>
          <a:custGeom>
            <a:avLst/>
            <a:gdLst>
              <a:gd name="connsiteX0" fmla="*/ 0 w 5400000"/>
              <a:gd name="connsiteY0" fmla="*/ 420008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8" fmla="*/ 0 w 5400000"/>
              <a:gd name="connsiteY8" fmla="*/ 420008 h 2520000"/>
              <a:gd name="connsiteX0" fmla="*/ 0 w 5400000"/>
              <a:gd name="connsiteY0" fmla="*/ 2099992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0" fmla="*/ 0 w 5400000"/>
              <a:gd name="connsiteY0" fmla="*/ 2099992 h 2520000"/>
              <a:gd name="connsiteX1" fmla="*/ 559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0000" h="2520000">
                <a:moveTo>
                  <a:pt x="0" y="2099992"/>
                </a:moveTo>
                <a:cubicBezTo>
                  <a:pt x="186" y="1399995"/>
                  <a:pt x="373" y="699997"/>
                  <a:pt x="559" y="0"/>
                </a:cubicBezTo>
                <a:lnTo>
                  <a:pt x="4979992" y="0"/>
                </a:lnTo>
                <a:cubicBezTo>
                  <a:pt x="5211956" y="0"/>
                  <a:pt x="5400000" y="188044"/>
                  <a:pt x="5400000" y="420008"/>
                </a:cubicBezTo>
                <a:lnTo>
                  <a:pt x="5400000" y="2099992"/>
                </a:lnTo>
                <a:cubicBezTo>
                  <a:pt x="5400000" y="2331956"/>
                  <a:pt x="5211956" y="2520000"/>
                  <a:pt x="4979992" y="2520000"/>
                </a:cubicBezTo>
                <a:lnTo>
                  <a:pt x="420008" y="2520000"/>
                </a:lnTo>
                <a:cubicBezTo>
                  <a:pt x="188044" y="2520000"/>
                  <a:pt x="0" y="2331956"/>
                  <a:pt x="0" y="209999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de-DE" sz="1400" dirty="0">
              <a:solidFill>
                <a:srgbClr val="00324B"/>
              </a:solidFill>
              <a:cs typeface="Arial" panose="020B0604020202020204" pitchFamily="34" charset="0"/>
            </a:endParaRPr>
          </a:p>
        </p:txBody>
      </p:sp>
      <p:sp>
        <p:nvSpPr>
          <p:cNvPr id="2" name="Titel 1"/>
          <p:cNvSpPr>
            <a:spLocks noGrp="1"/>
          </p:cNvSpPr>
          <p:nvPr>
            <p:ph type="ctrTitle"/>
          </p:nvPr>
        </p:nvSpPr>
        <p:spPr>
          <a:xfrm>
            <a:off x="5467740" y="2953520"/>
            <a:ext cx="6118407" cy="1627609"/>
          </a:xfrm>
        </p:spPr>
        <p:txBody>
          <a:bodyPr lIns="252000" tIns="72000" rIns="252000" bIns="72000">
            <a:noAutofit/>
          </a:bodyPr>
          <a:lstStyle>
            <a:lvl1pPr>
              <a:defRPr sz="3199">
                <a:solidFill>
                  <a:schemeClr val="tx2"/>
                </a:solidFill>
              </a:defRPr>
            </a:lvl1pPr>
          </a:lstStyle>
          <a:p>
            <a:r>
              <a:rPr lang="de-DE"/>
              <a:t>Titelmasterformat durch Klicken bearbeiten</a:t>
            </a:r>
            <a:endParaRPr lang="de-DE" dirty="0"/>
          </a:p>
        </p:txBody>
      </p:sp>
      <p:sp>
        <p:nvSpPr>
          <p:cNvPr id="3" name="Untertitel 2"/>
          <p:cNvSpPr>
            <a:spLocks noGrp="1"/>
          </p:cNvSpPr>
          <p:nvPr>
            <p:ph type="subTitle" idx="1"/>
          </p:nvPr>
        </p:nvSpPr>
        <p:spPr>
          <a:xfrm>
            <a:off x="5467740" y="4590653"/>
            <a:ext cx="6118407" cy="702866"/>
          </a:xfrm>
        </p:spPr>
        <p:txBody>
          <a:bodyPr lIns="252000" tIns="72000" rIns="252000" bIns="72000">
            <a:noAutofit/>
          </a:bodyPr>
          <a:lstStyle>
            <a:lvl1pPr marL="0" indent="0" algn="l">
              <a:buNone/>
              <a:defRPr sz="1600">
                <a:solidFill>
                  <a:schemeClr val="bg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de-DE"/>
              <a:t>Formatvorlage des Untertitelmasters durch Klicken bearbeiten</a:t>
            </a:r>
            <a:endParaRPr lang="de-DE" dirty="0"/>
          </a:p>
        </p:txBody>
      </p:sp>
      <p:sp>
        <p:nvSpPr>
          <p:cNvPr id="12" name="Textfeld 11"/>
          <p:cNvSpPr txBox="1"/>
          <p:nvPr userDrawn="1"/>
        </p:nvSpPr>
        <p:spPr>
          <a:xfrm>
            <a:off x="431888" y="6071489"/>
            <a:ext cx="4103387" cy="246221"/>
          </a:xfrm>
          <a:prstGeom prst="rect">
            <a:avLst/>
          </a:prstGeom>
          <a:noFill/>
          <a:ln>
            <a:noFill/>
          </a:ln>
        </p:spPr>
        <p:txBody>
          <a:bodyPr vert="horz" wrap="square" lIns="0" tIns="0" rIns="0" bIns="0" rtlCol="0" anchor="ctr">
            <a:spAutoFit/>
          </a:bodyPr>
          <a:lstStyle/>
          <a:p>
            <a:r>
              <a:rPr lang="de-DE" sz="1600" dirty="0">
                <a:solidFill>
                  <a:prstClr val="white"/>
                </a:solidFill>
                <a:cs typeface="Arial" panose="020B0604020202020204" pitchFamily="34" charset="-128"/>
              </a:rPr>
              <a:t>Innovations for a </a:t>
            </a:r>
            <a:r>
              <a:rPr lang="de-DE" sz="1600" b="1" dirty="0" err="1">
                <a:solidFill>
                  <a:prstClr val="white"/>
                </a:solidFill>
                <a:cs typeface="Arial" panose="020B0604020202020204" pitchFamily="34" charset="-128"/>
              </a:rPr>
              <a:t>better</a:t>
            </a:r>
            <a:r>
              <a:rPr lang="de-DE" sz="1600" b="1" dirty="0">
                <a:solidFill>
                  <a:prstClr val="white"/>
                </a:solidFill>
                <a:cs typeface="Arial" panose="020B0604020202020204" pitchFamily="34" charset="-128"/>
              </a:rPr>
              <a:t> </a:t>
            </a:r>
            <a:r>
              <a:rPr lang="de-DE" sz="1600" b="1" dirty="0" err="1">
                <a:solidFill>
                  <a:prstClr val="white"/>
                </a:solidFill>
                <a:cs typeface="Arial" panose="020B0604020202020204" pitchFamily="34" charset="-128"/>
              </a:rPr>
              <a:t>world</a:t>
            </a:r>
            <a:r>
              <a:rPr lang="de-DE" sz="1600" dirty="0">
                <a:solidFill>
                  <a:prstClr val="white"/>
                </a:solidFill>
                <a:cs typeface="Arial" panose="020B0604020202020204" pitchFamily="34" charset="-128"/>
              </a:rPr>
              <a:t>.</a:t>
            </a:r>
          </a:p>
        </p:txBody>
      </p:sp>
      <p:pic>
        <p:nvPicPr>
          <p:cNvPr id="4" name="Grafik 3"/>
          <p:cNvPicPr>
            <a:picLocks noChangeAspect="1"/>
          </p:cNvPicPr>
          <p:nvPr userDrawn="1"/>
        </p:nvPicPr>
        <p:blipFill rotWithShape="1">
          <a:blip r:embed="rId3" cstate="print">
            <a:extLst>
              <a:ext uri="{28A0092B-C50C-407E-A947-70E740481C1C}">
                <a14:useLocalDpi xmlns:a14="http://schemas.microsoft.com/office/drawing/2010/main" val="0"/>
              </a:ext>
            </a:extLst>
          </a:blip>
          <a:srcRect b="27924"/>
          <a:stretch/>
        </p:blipFill>
        <p:spPr>
          <a:xfrm rot="10800000">
            <a:off x="784174" y="-1"/>
            <a:ext cx="4683566" cy="4450872"/>
          </a:xfrm>
          <a:prstGeom prst="rect">
            <a:avLst/>
          </a:prstGeom>
        </p:spPr>
      </p:pic>
    </p:spTree>
    <p:extLst>
      <p:ext uri="{BB962C8B-B14F-4D97-AF65-F5344CB8AC3E}">
        <p14:creationId xmlns:p14="http://schemas.microsoft.com/office/powerpoint/2010/main" val="32304679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Fußzeilenplatzhalter 4"/>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6839609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442747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6"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1662113"/>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Inhaltsplatzhalter 6"/>
          <p:cNvSpPr>
            <a:spLocks noGrp="1"/>
          </p:cNvSpPr>
          <p:nvPr>
            <p:ph sz="quarter" idx="15"/>
          </p:nvPr>
        </p:nvSpPr>
        <p:spPr>
          <a:xfrm>
            <a:off x="7989920"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3051892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nhalt und Bild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6858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15637717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nhalt und zwei Bilder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34308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3427200"/>
            <a:ext cx="6096000" cy="3430800"/>
          </a:xfrm>
          <a:solidFill>
            <a:schemeClr val="accent4"/>
          </a:solidFill>
        </p:spPr>
        <p:txBody>
          <a:bodyPr/>
          <a:lstStyle/>
          <a:p>
            <a:r>
              <a:rPr lang="de-DE"/>
              <a:t>Bild durch Klicken auf Symbol hinzufügen</a:t>
            </a:r>
            <a:endParaRPr lang="en-US"/>
          </a:p>
        </p:txBody>
      </p:sp>
    </p:spTree>
    <p:extLst>
      <p:ext uri="{BB962C8B-B14F-4D97-AF65-F5344CB8AC3E}">
        <p14:creationId xmlns:p14="http://schemas.microsoft.com/office/powerpoint/2010/main" val="10966103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nhalt und drei Bilder rechts">
    <p:spTree>
      <p:nvGrpSpPr>
        <p:cNvPr id="1" name=""/>
        <p:cNvGrpSpPr/>
        <p:nvPr/>
      </p:nvGrpSpPr>
      <p:grpSpPr>
        <a:xfrm>
          <a:off x="0" y="0"/>
          <a:ext cx="0" cy="0"/>
          <a:chOff x="0" y="0"/>
          <a:chExt cx="0" cy="0"/>
        </a:xfrm>
      </p:grpSpPr>
      <p:sp>
        <p:nvSpPr>
          <p:cNvPr id="11" name="Rechteck 10"/>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22860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2286000"/>
            <a:ext cx="6096000" cy="2286000"/>
          </a:xfrm>
          <a:solidFill>
            <a:schemeClr val="accent4"/>
          </a:solidFill>
        </p:spPr>
        <p:txBody>
          <a:bodyPr/>
          <a:lstStyle/>
          <a:p>
            <a:r>
              <a:rPr lang="de-DE"/>
              <a:t>Bild durch Klicken auf Symbol hinzufügen</a:t>
            </a:r>
            <a:endParaRPr lang="en-US"/>
          </a:p>
        </p:txBody>
      </p:sp>
      <p:sp>
        <p:nvSpPr>
          <p:cNvPr id="10" name="Bildplatzhalter 9"/>
          <p:cNvSpPr>
            <a:spLocks noGrp="1"/>
          </p:cNvSpPr>
          <p:nvPr>
            <p:ph type="pic" sz="quarter" idx="16"/>
          </p:nvPr>
        </p:nvSpPr>
        <p:spPr>
          <a:xfrm>
            <a:off x="6096001" y="4572000"/>
            <a:ext cx="6096000" cy="2286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3804362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Zwei Inhalte und Bild oben">
    <p:spTree>
      <p:nvGrpSpPr>
        <p:cNvPr id="1" name=""/>
        <p:cNvGrpSpPr/>
        <p:nvPr/>
      </p:nvGrpSpPr>
      <p:grpSpPr>
        <a:xfrm>
          <a:off x="0" y="0"/>
          <a:ext cx="0" cy="0"/>
          <a:chOff x="0" y="0"/>
          <a:chExt cx="0" cy="0"/>
        </a:xfrm>
      </p:grpSpPr>
      <p:sp>
        <p:nvSpPr>
          <p:cNvPr id="2" name="Titel 1"/>
          <p:cNvSpPr>
            <a:spLocks noGrp="1"/>
          </p:cNvSpPr>
          <p:nvPr>
            <p:ph type="title"/>
          </p:nvPr>
        </p:nvSpPr>
        <p:spPr>
          <a:xfrm>
            <a:off x="431887" y="2780928"/>
            <a:ext cx="11157095" cy="900000"/>
          </a:xfrm>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7"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Inhaltsplatzhalter 10"/>
          <p:cNvSpPr>
            <a:spLocks noGrp="1"/>
          </p:cNvSpPr>
          <p:nvPr>
            <p:ph sz="quarter" idx="14"/>
          </p:nvPr>
        </p:nvSpPr>
        <p:spPr>
          <a:xfrm>
            <a:off x="6190388"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Bildplatzhalter 6"/>
          <p:cNvSpPr>
            <a:spLocks noGrp="1"/>
          </p:cNvSpPr>
          <p:nvPr>
            <p:ph type="pic" sz="quarter" idx="15"/>
          </p:nvPr>
        </p:nvSpPr>
        <p:spPr>
          <a:xfrm>
            <a:off x="0" y="0"/>
            <a:ext cx="12190026" cy="252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22063802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31886"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5" name="Textplatzhalter 4"/>
          <p:cNvSpPr>
            <a:spLocks noGrp="1"/>
          </p:cNvSpPr>
          <p:nvPr>
            <p:ph type="body" sz="quarter" idx="3"/>
          </p:nvPr>
        </p:nvSpPr>
        <p:spPr>
          <a:xfrm>
            <a:off x="4210903"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13" name="Textplatzhalter5"/>
          <p:cNvSpPr>
            <a:spLocks noGrp="1"/>
          </p:cNvSpPr>
          <p:nvPr>
            <p:ph type="body" sz="quarter" idx="16"/>
          </p:nvPr>
        </p:nvSpPr>
        <p:spPr>
          <a:xfrm>
            <a:off x="7989920"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8" name="Fußzeilenplatzhalter 7"/>
          <p:cNvSpPr>
            <a:spLocks noGrp="1"/>
          </p:cNvSpPr>
          <p:nvPr>
            <p:ph type="ftr" sz="quarter" idx="11"/>
          </p:nvPr>
        </p:nvSpPr>
        <p:spPr/>
        <p:txBody>
          <a:bodyPr/>
          <a:lstStyle>
            <a:lvl1pPr>
              <a:defRPr>
                <a:solidFill>
                  <a:schemeClr val="tx2"/>
                </a:solidFill>
              </a:defRPr>
            </a:lvl1pPr>
          </a:lstStyle>
          <a:p>
            <a:endParaRPr lang="de-DE" dirty="0">
              <a:solidFill>
                <a:srgbClr val="00324B"/>
              </a:solidFill>
            </a:endParaRPr>
          </a:p>
        </p:txBody>
      </p:sp>
      <p:sp>
        <p:nvSpPr>
          <p:cNvPr id="10" name="Inhaltsplatzhalter 8"/>
          <p:cNvSpPr>
            <a:spLocks noGrp="1"/>
          </p:cNvSpPr>
          <p:nvPr>
            <p:ph sz="quarter" idx="13"/>
          </p:nvPr>
        </p:nvSpPr>
        <p:spPr>
          <a:xfrm>
            <a:off x="431886"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Inhaltsplatzhalter 10"/>
          <p:cNvSpPr>
            <a:spLocks noGrp="1"/>
          </p:cNvSpPr>
          <p:nvPr>
            <p:ph sz="quarter" idx="14"/>
          </p:nvPr>
        </p:nvSpPr>
        <p:spPr>
          <a:xfrm>
            <a:off x="4210903"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6"/>
          <p:cNvSpPr>
            <a:spLocks noGrp="1"/>
          </p:cNvSpPr>
          <p:nvPr>
            <p:ph sz="quarter" idx="15"/>
          </p:nvPr>
        </p:nvSpPr>
        <p:spPr>
          <a:xfrm>
            <a:off x="7989920"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5" name="Bildplatzhalter 14"/>
          <p:cNvSpPr>
            <a:spLocks noGrp="1"/>
          </p:cNvSpPr>
          <p:nvPr>
            <p:ph type="pic" sz="quarter" idx="17"/>
          </p:nvPr>
        </p:nvSpPr>
        <p:spPr>
          <a:xfrm>
            <a:off x="431886" y="1656000"/>
            <a:ext cx="3599063" cy="1440000"/>
          </a:xfrm>
          <a:solidFill>
            <a:schemeClr val="accent4"/>
          </a:solidFill>
        </p:spPr>
        <p:txBody>
          <a:bodyPr/>
          <a:lstStyle/>
          <a:p>
            <a:r>
              <a:rPr lang="de-DE"/>
              <a:t>Bild durch Klicken auf Symbol hinzufügen</a:t>
            </a:r>
          </a:p>
        </p:txBody>
      </p:sp>
      <p:sp>
        <p:nvSpPr>
          <p:cNvPr id="17" name="Bildplatzhalter 16"/>
          <p:cNvSpPr>
            <a:spLocks noGrp="1"/>
          </p:cNvSpPr>
          <p:nvPr>
            <p:ph type="pic" sz="quarter" idx="18"/>
          </p:nvPr>
        </p:nvSpPr>
        <p:spPr>
          <a:xfrm>
            <a:off x="4210903" y="1656000"/>
            <a:ext cx="3599063" cy="1440000"/>
          </a:xfrm>
          <a:solidFill>
            <a:schemeClr val="accent4"/>
          </a:solidFill>
        </p:spPr>
        <p:txBody>
          <a:bodyPr/>
          <a:lstStyle/>
          <a:p>
            <a:r>
              <a:rPr lang="de-DE"/>
              <a:t>Bild durch Klicken auf Symbol hinzufügen</a:t>
            </a:r>
          </a:p>
        </p:txBody>
      </p:sp>
      <p:sp>
        <p:nvSpPr>
          <p:cNvPr id="19" name="Bildplatzhalter 18"/>
          <p:cNvSpPr>
            <a:spLocks noGrp="1"/>
          </p:cNvSpPr>
          <p:nvPr>
            <p:ph type="pic" sz="quarter" idx="19"/>
          </p:nvPr>
        </p:nvSpPr>
        <p:spPr>
          <a:xfrm>
            <a:off x="7989920" y="1655999"/>
            <a:ext cx="3599063" cy="144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37014585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471752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28213011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bschnittsüberschrift">
    <p:spTree>
      <p:nvGrpSpPr>
        <p:cNvPr id="1" name=""/>
        <p:cNvGrpSpPr/>
        <p:nvPr/>
      </p:nvGrpSpPr>
      <p:grpSpPr>
        <a:xfrm>
          <a:off x="0" y="0"/>
          <a:ext cx="0" cy="0"/>
          <a:chOff x="0" y="0"/>
          <a:chExt cx="0" cy="0"/>
        </a:xfrm>
      </p:grpSpPr>
      <p:sp>
        <p:nvSpPr>
          <p:cNvPr id="7" name="Textplatzhalter 6"/>
          <p:cNvSpPr>
            <a:spLocks noGrp="1"/>
          </p:cNvSpPr>
          <p:nvPr>
            <p:ph type="body" sz="quarter" idx="10"/>
          </p:nvPr>
        </p:nvSpPr>
        <p:spPr>
          <a:xfrm>
            <a:off x="0" y="0"/>
            <a:ext cx="12190026" cy="6858000"/>
          </a:xfrm>
          <a:solidFill>
            <a:schemeClr val="tx2"/>
          </a:solidFill>
        </p:spPr>
        <p:txBody>
          <a:bodyPr anchor="ctr"/>
          <a:lstStyle>
            <a:lvl1pPr algn="ctr">
              <a:defRPr sz="6598">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a:t>Textmasterformat bearbeiten</a:t>
            </a:r>
          </a:p>
        </p:txBody>
      </p:sp>
    </p:spTree>
    <p:extLst>
      <p:ext uri="{BB962C8B-B14F-4D97-AF65-F5344CB8AC3E}">
        <p14:creationId xmlns:p14="http://schemas.microsoft.com/office/powerpoint/2010/main" val="32186359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Abschlussfolie">
    <p:bg>
      <p:bgPr>
        <a:solidFill>
          <a:schemeClr val="accent4"/>
        </a:solidFill>
        <a:effectLst/>
      </p:bgPr>
    </p:bg>
    <p:spTree>
      <p:nvGrpSpPr>
        <p:cNvPr id="1" name=""/>
        <p:cNvGrpSpPr/>
        <p:nvPr/>
      </p:nvGrpSpPr>
      <p:grpSpPr>
        <a:xfrm>
          <a:off x="0" y="0"/>
          <a:ext cx="0" cy="0"/>
          <a:chOff x="0" y="0"/>
          <a:chExt cx="0" cy="0"/>
        </a:xfrm>
      </p:grpSpPr>
      <p:sp>
        <p:nvSpPr>
          <p:cNvPr id="3" name="Inhaltsplatzhalter 2"/>
          <p:cNvSpPr>
            <a:spLocks noGrp="1"/>
          </p:cNvSpPr>
          <p:nvPr>
            <p:ph idx="1"/>
          </p:nvPr>
        </p:nvSpPr>
        <p:spPr>
          <a:xfrm>
            <a:off x="431888" y="4797152"/>
            <a:ext cx="6312015" cy="1358848"/>
          </a:xfrm>
        </p:spPr>
        <p:txBody>
          <a:bodyPr anchor="b" anchorCtr="0"/>
          <a:lstStyle>
            <a:lvl1pPr>
              <a:defRPr>
                <a:solidFill>
                  <a:schemeClr val="bg1"/>
                </a:solidFill>
              </a:defRPr>
            </a:lvl1pPr>
          </a:lstStyle>
          <a:p>
            <a:pPr lvl="0"/>
            <a:r>
              <a:rPr lang="de-DE"/>
              <a:t>Textmasterformat bearbeiten</a:t>
            </a:r>
          </a:p>
        </p:txBody>
      </p:sp>
      <p:pic>
        <p:nvPicPr>
          <p:cNvPr id="12" name="Bild 8" descr="logo-grün.png"/>
          <p:cNvPicPr>
            <a:picLocks noChangeAspect="1"/>
          </p:cNvPicPr>
          <p:nvPr userDrawn="1"/>
        </p:nvPicPr>
        <p:blipFill>
          <a:blip r:embed="rId2" cstate="print">
            <a:biLevel thresh="25000"/>
            <a:extLst>
              <a:ext uri="{28A0092B-C50C-407E-A947-70E740481C1C}">
                <a14:useLocalDpi xmlns:a14="http://schemas.microsoft.com/office/drawing/2010/main"/>
              </a:ext>
            </a:extLst>
          </a:blip>
          <a:stretch>
            <a:fillRect/>
          </a:stretch>
        </p:blipFill>
        <p:spPr>
          <a:xfrm>
            <a:off x="10069813" y="5796000"/>
            <a:ext cx="1544199" cy="360000"/>
          </a:xfrm>
          <a:prstGeom prst="rect">
            <a:avLst/>
          </a:prstGeom>
        </p:spPr>
      </p:pic>
      <p:pic>
        <p:nvPicPr>
          <p:cNvPr id="4" name="Grafik 3"/>
          <p:cNvPicPr>
            <a:picLocks noChangeAspect="1"/>
          </p:cNvPicPr>
          <p:nvPr userDrawn="1"/>
        </p:nvPicPr>
        <p:blipFill rotWithShape="1">
          <a:blip r:embed="rId3" cstate="print">
            <a:extLst>
              <a:ext uri="{28A0092B-C50C-407E-A947-70E740481C1C}">
                <a14:useLocalDpi xmlns:a14="http://schemas.microsoft.com/office/drawing/2010/main" val="0"/>
              </a:ext>
            </a:extLst>
          </a:blip>
          <a:srcRect l="23777" t="12608" b="45652"/>
          <a:stretch/>
        </p:blipFill>
        <p:spPr>
          <a:xfrm rot="10800000">
            <a:off x="2640516" y="-27386"/>
            <a:ext cx="9574570" cy="6912770"/>
          </a:xfrm>
          <a:prstGeom prst="rect">
            <a:avLst/>
          </a:prstGeom>
        </p:spPr>
      </p:pic>
      <p:sp>
        <p:nvSpPr>
          <p:cNvPr id="2" name="Titel 1"/>
          <p:cNvSpPr>
            <a:spLocks noGrp="1"/>
          </p:cNvSpPr>
          <p:nvPr>
            <p:ph type="title"/>
          </p:nvPr>
        </p:nvSpPr>
        <p:spPr>
          <a:xfrm>
            <a:off x="431887" y="1656000"/>
            <a:ext cx="11157095" cy="900000"/>
          </a:xfrm>
        </p:spPr>
        <p:txBody>
          <a:bodyPr/>
          <a:lstStyle>
            <a:lvl1pPr>
              <a:defRPr>
                <a:solidFill>
                  <a:schemeClr val="bg1"/>
                </a:solidFill>
              </a:defRPr>
            </a:lvl1pPr>
          </a:lstStyle>
          <a:p>
            <a:r>
              <a:rPr lang="de-DE" dirty="0"/>
              <a:t>Titelmasterformat durch Klicken bearbeiten</a:t>
            </a:r>
          </a:p>
        </p:txBody>
      </p:sp>
    </p:spTree>
    <p:extLst>
      <p:ext uri="{BB962C8B-B14F-4D97-AF65-F5344CB8AC3E}">
        <p14:creationId xmlns:p14="http://schemas.microsoft.com/office/powerpoint/2010/main" val="34530849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tx2"/>
        </a:solidFill>
        <a:effectLst/>
      </p:bgPr>
    </p:bg>
    <p:spTree>
      <p:nvGrpSpPr>
        <p:cNvPr id="1" name=""/>
        <p:cNvGrpSpPr/>
        <p:nvPr/>
      </p:nvGrpSpPr>
      <p:grpSpPr>
        <a:xfrm>
          <a:off x="0" y="0"/>
          <a:ext cx="0" cy="0"/>
          <a:chOff x="0" y="0"/>
          <a:chExt cx="0" cy="0"/>
        </a:xfrm>
      </p:grpSpPr>
      <p:pic>
        <p:nvPicPr>
          <p:cNvPr id="7" name="Bild 12" descr="logo-grün.png"/>
          <p:cNvPicPr>
            <a:picLocks noChangeAspect="1"/>
          </p:cNvPicPr>
          <p:nvPr userDrawn="1"/>
        </p:nvPicPr>
        <p:blipFill>
          <a:blip r:embed="rId2" cstate="print">
            <a:biLevel thresh="25000"/>
            <a:extLst>
              <a:ext uri="{28A0092B-C50C-407E-A947-70E740481C1C}">
                <a14:useLocalDpi xmlns:a14="http://schemas.microsoft.com/office/drawing/2010/main"/>
              </a:ext>
            </a:extLst>
          </a:blip>
          <a:stretch>
            <a:fillRect/>
          </a:stretch>
        </p:blipFill>
        <p:spPr>
          <a:xfrm>
            <a:off x="10069640" y="5957669"/>
            <a:ext cx="1544372" cy="360040"/>
          </a:xfrm>
          <a:prstGeom prst="rect">
            <a:avLst/>
          </a:prstGeom>
        </p:spPr>
      </p:pic>
      <p:sp>
        <p:nvSpPr>
          <p:cNvPr id="8" name="Abgerundetes Rechteck 7"/>
          <p:cNvSpPr/>
          <p:nvPr userDrawn="1"/>
        </p:nvSpPr>
        <p:spPr>
          <a:xfrm>
            <a:off x="5467740" y="2953519"/>
            <a:ext cx="6118407" cy="2340000"/>
          </a:xfrm>
          <a:custGeom>
            <a:avLst/>
            <a:gdLst>
              <a:gd name="connsiteX0" fmla="*/ 0 w 5400000"/>
              <a:gd name="connsiteY0" fmla="*/ 420008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8" fmla="*/ 0 w 5400000"/>
              <a:gd name="connsiteY8" fmla="*/ 420008 h 2520000"/>
              <a:gd name="connsiteX0" fmla="*/ 0 w 5400000"/>
              <a:gd name="connsiteY0" fmla="*/ 2099992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0" fmla="*/ 0 w 5400000"/>
              <a:gd name="connsiteY0" fmla="*/ 2099992 h 2520000"/>
              <a:gd name="connsiteX1" fmla="*/ 559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0000" h="2520000">
                <a:moveTo>
                  <a:pt x="0" y="2099992"/>
                </a:moveTo>
                <a:cubicBezTo>
                  <a:pt x="186" y="1399995"/>
                  <a:pt x="373" y="699997"/>
                  <a:pt x="559" y="0"/>
                </a:cubicBezTo>
                <a:lnTo>
                  <a:pt x="4979992" y="0"/>
                </a:lnTo>
                <a:cubicBezTo>
                  <a:pt x="5211956" y="0"/>
                  <a:pt x="5400000" y="188044"/>
                  <a:pt x="5400000" y="420008"/>
                </a:cubicBezTo>
                <a:lnTo>
                  <a:pt x="5400000" y="2099992"/>
                </a:lnTo>
                <a:cubicBezTo>
                  <a:pt x="5400000" y="2331956"/>
                  <a:pt x="5211956" y="2520000"/>
                  <a:pt x="4979992" y="2520000"/>
                </a:cubicBezTo>
                <a:lnTo>
                  <a:pt x="420008" y="2520000"/>
                </a:lnTo>
                <a:cubicBezTo>
                  <a:pt x="188044" y="2520000"/>
                  <a:pt x="0" y="2331956"/>
                  <a:pt x="0" y="209999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de-DE" sz="1400" dirty="0">
              <a:solidFill>
                <a:srgbClr val="00324B"/>
              </a:solidFill>
              <a:cs typeface="Arial" panose="020B0604020202020204" pitchFamily="34" charset="0"/>
            </a:endParaRPr>
          </a:p>
        </p:txBody>
      </p:sp>
      <p:sp>
        <p:nvSpPr>
          <p:cNvPr id="2" name="Titel 1"/>
          <p:cNvSpPr>
            <a:spLocks noGrp="1"/>
          </p:cNvSpPr>
          <p:nvPr>
            <p:ph type="ctrTitle"/>
          </p:nvPr>
        </p:nvSpPr>
        <p:spPr>
          <a:xfrm>
            <a:off x="5467740" y="2953520"/>
            <a:ext cx="6118407" cy="1627609"/>
          </a:xfrm>
        </p:spPr>
        <p:txBody>
          <a:bodyPr lIns="252000" tIns="72000" rIns="252000" bIns="72000">
            <a:noAutofit/>
          </a:bodyPr>
          <a:lstStyle>
            <a:lvl1pPr>
              <a:defRPr sz="3199">
                <a:solidFill>
                  <a:schemeClr val="tx2"/>
                </a:solidFill>
              </a:defRPr>
            </a:lvl1pPr>
          </a:lstStyle>
          <a:p>
            <a:r>
              <a:rPr lang="de-DE"/>
              <a:t>Titelmasterformat durch Klicken bearbeiten</a:t>
            </a:r>
            <a:endParaRPr lang="de-DE" dirty="0"/>
          </a:p>
        </p:txBody>
      </p:sp>
      <p:sp>
        <p:nvSpPr>
          <p:cNvPr id="3" name="Untertitel 2"/>
          <p:cNvSpPr>
            <a:spLocks noGrp="1"/>
          </p:cNvSpPr>
          <p:nvPr>
            <p:ph type="subTitle" idx="1"/>
          </p:nvPr>
        </p:nvSpPr>
        <p:spPr>
          <a:xfrm>
            <a:off x="5467740" y="4590653"/>
            <a:ext cx="6118407" cy="702866"/>
          </a:xfrm>
        </p:spPr>
        <p:txBody>
          <a:bodyPr lIns="252000" tIns="72000" rIns="252000" bIns="72000">
            <a:noAutofit/>
          </a:bodyPr>
          <a:lstStyle>
            <a:lvl1pPr marL="0" indent="0" algn="l">
              <a:buNone/>
              <a:defRPr sz="1600">
                <a:solidFill>
                  <a:schemeClr val="bg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de-DE"/>
              <a:t>Formatvorlage des Untertitelmasters durch Klicken bearbeiten</a:t>
            </a:r>
            <a:endParaRPr lang="de-DE" dirty="0"/>
          </a:p>
        </p:txBody>
      </p:sp>
      <p:sp>
        <p:nvSpPr>
          <p:cNvPr id="12" name="Textfeld 11"/>
          <p:cNvSpPr txBox="1"/>
          <p:nvPr userDrawn="1"/>
        </p:nvSpPr>
        <p:spPr>
          <a:xfrm>
            <a:off x="431888" y="6071489"/>
            <a:ext cx="4103387" cy="246221"/>
          </a:xfrm>
          <a:prstGeom prst="rect">
            <a:avLst/>
          </a:prstGeom>
          <a:noFill/>
          <a:ln>
            <a:noFill/>
          </a:ln>
        </p:spPr>
        <p:txBody>
          <a:bodyPr vert="horz" wrap="square" lIns="0" tIns="0" rIns="0" bIns="0" rtlCol="0" anchor="ctr">
            <a:spAutoFit/>
          </a:bodyPr>
          <a:lstStyle/>
          <a:p>
            <a:r>
              <a:rPr lang="de-DE" sz="1600" dirty="0">
                <a:solidFill>
                  <a:prstClr val="white"/>
                </a:solidFill>
                <a:cs typeface="Arial" panose="020B0604020202020204" pitchFamily="34" charset="-128"/>
              </a:rPr>
              <a:t>Innovations for a </a:t>
            </a:r>
            <a:r>
              <a:rPr lang="de-DE" sz="1600" b="1" dirty="0" err="1">
                <a:solidFill>
                  <a:prstClr val="white"/>
                </a:solidFill>
                <a:cs typeface="Arial" panose="020B0604020202020204" pitchFamily="34" charset="-128"/>
              </a:rPr>
              <a:t>better</a:t>
            </a:r>
            <a:r>
              <a:rPr lang="de-DE" sz="1600" b="1" dirty="0">
                <a:solidFill>
                  <a:prstClr val="white"/>
                </a:solidFill>
                <a:cs typeface="Arial" panose="020B0604020202020204" pitchFamily="34" charset="-128"/>
              </a:rPr>
              <a:t> </a:t>
            </a:r>
            <a:r>
              <a:rPr lang="de-DE" sz="1600" b="1" dirty="0" err="1">
                <a:solidFill>
                  <a:prstClr val="white"/>
                </a:solidFill>
                <a:cs typeface="Arial" panose="020B0604020202020204" pitchFamily="34" charset="-128"/>
              </a:rPr>
              <a:t>world</a:t>
            </a:r>
            <a:r>
              <a:rPr lang="de-DE" sz="1600" dirty="0">
                <a:solidFill>
                  <a:prstClr val="white"/>
                </a:solidFill>
                <a:cs typeface="Arial" panose="020B0604020202020204" pitchFamily="34" charset="-128"/>
              </a:rPr>
              <a:t>.</a:t>
            </a:r>
          </a:p>
        </p:txBody>
      </p:sp>
      <p:pic>
        <p:nvPicPr>
          <p:cNvPr id="4" name="Grafik 3"/>
          <p:cNvPicPr>
            <a:picLocks noChangeAspect="1"/>
          </p:cNvPicPr>
          <p:nvPr userDrawn="1"/>
        </p:nvPicPr>
        <p:blipFill rotWithShape="1">
          <a:blip r:embed="rId3" cstate="print">
            <a:extLst>
              <a:ext uri="{28A0092B-C50C-407E-A947-70E740481C1C}">
                <a14:useLocalDpi xmlns:a14="http://schemas.microsoft.com/office/drawing/2010/main" val="0"/>
              </a:ext>
            </a:extLst>
          </a:blip>
          <a:srcRect b="27924"/>
          <a:stretch/>
        </p:blipFill>
        <p:spPr>
          <a:xfrm rot="10800000">
            <a:off x="784174" y="-1"/>
            <a:ext cx="4683566" cy="4450872"/>
          </a:xfrm>
          <a:prstGeom prst="rect">
            <a:avLst/>
          </a:prstGeom>
        </p:spPr>
      </p:pic>
    </p:spTree>
    <p:extLst>
      <p:ext uri="{BB962C8B-B14F-4D97-AF65-F5344CB8AC3E}">
        <p14:creationId xmlns:p14="http://schemas.microsoft.com/office/powerpoint/2010/main" val="12800461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Fußzeilenplatzhalter 4"/>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24724736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7864998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6"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1662113"/>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Inhaltsplatzhalter 6"/>
          <p:cNvSpPr>
            <a:spLocks noGrp="1"/>
          </p:cNvSpPr>
          <p:nvPr>
            <p:ph sz="quarter" idx="15"/>
          </p:nvPr>
        </p:nvSpPr>
        <p:spPr>
          <a:xfrm>
            <a:off x="7989920"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7236293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nhalt und Bild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6858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36481162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nhalt und zwei Bilder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34308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3427200"/>
            <a:ext cx="6096000" cy="3430800"/>
          </a:xfrm>
          <a:solidFill>
            <a:schemeClr val="accent4"/>
          </a:solidFill>
        </p:spPr>
        <p:txBody>
          <a:bodyPr/>
          <a:lstStyle/>
          <a:p>
            <a:r>
              <a:rPr lang="de-DE"/>
              <a:t>Bild durch Klicken auf Symbol hinzufügen</a:t>
            </a:r>
            <a:endParaRPr lang="en-US"/>
          </a:p>
        </p:txBody>
      </p:sp>
    </p:spTree>
    <p:extLst>
      <p:ext uri="{BB962C8B-B14F-4D97-AF65-F5344CB8AC3E}">
        <p14:creationId xmlns:p14="http://schemas.microsoft.com/office/powerpoint/2010/main" val="19806127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halt und drei Bilder rechts">
    <p:spTree>
      <p:nvGrpSpPr>
        <p:cNvPr id="1" name=""/>
        <p:cNvGrpSpPr/>
        <p:nvPr/>
      </p:nvGrpSpPr>
      <p:grpSpPr>
        <a:xfrm>
          <a:off x="0" y="0"/>
          <a:ext cx="0" cy="0"/>
          <a:chOff x="0" y="0"/>
          <a:chExt cx="0" cy="0"/>
        </a:xfrm>
      </p:grpSpPr>
      <p:sp>
        <p:nvSpPr>
          <p:cNvPr id="11" name="Rechteck 10"/>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dirty="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endParaRPr lang="de-DE" dirty="0"/>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22860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2286000"/>
            <a:ext cx="6096000" cy="2286000"/>
          </a:xfrm>
          <a:solidFill>
            <a:schemeClr val="accent4"/>
          </a:solidFill>
        </p:spPr>
        <p:txBody>
          <a:bodyPr/>
          <a:lstStyle/>
          <a:p>
            <a:r>
              <a:rPr lang="de-DE"/>
              <a:t>Bild durch Klicken auf Symbol hinzufügen</a:t>
            </a:r>
            <a:endParaRPr lang="en-US"/>
          </a:p>
        </p:txBody>
      </p:sp>
      <p:sp>
        <p:nvSpPr>
          <p:cNvPr id="10" name="Bildplatzhalter 9"/>
          <p:cNvSpPr>
            <a:spLocks noGrp="1"/>
          </p:cNvSpPr>
          <p:nvPr>
            <p:ph type="pic" sz="quarter" idx="16"/>
          </p:nvPr>
        </p:nvSpPr>
        <p:spPr>
          <a:xfrm>
            <a:off x="6096001" y="4572000"/>
            <a:ext cx="6096000" cy="2286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42733911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Zwei Inhalte und Bild oben">
    <p:spTree>
      <p:nvGrpSpPr>
        <p:cNvPr id="1" name=""/>
        <p:cNvGrpSpPr/>
        <p:nvPr/>
      </p:nvGrpSpPr>
      <p:grpSpPr>
        <a:xfrm>
          <a:off x="0" y="0"/>
          <a:ext cx="0" cy="0"/>
          <a:chOff x="0" y="0"/>
          <a:chExt cx="0" cy="0"/>
        </a:xfrm>
      </p:grpSpPr>
      <p:sp>
        <p:nvSpPr>
          <p:cNvPr id="2" name="Titel 1"/>
          <p:cNvSpPr>
            <a:spLocks noGrp="1"/>
          </p:cNvSpPr>
          <p:nvPr>
            <p:ph type="title"/>
          </p:nvPr>
        </p:nvSpPr>
        <p:spPr>
          <a:xfrm>
            <a:off x="431887" y="2780928"/>
            <a:ext cx="11157095" cy="900000"/>
          </a:xfrm>
        </p:spPr>
        <p:txBody>
          <a:bodyPr/>
          <a:lstStyle/>
          <a:p>
            <a:r>
              <a:rPr lang="de-DE"/>
              <a:t>Titelmasterformat durch Klicken bearbeiten</a:t>
            </a:r>
            <a:endParaRPr lang="de-DE" dirty="0"/>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
        <p:nvSpPr>
          <p:cNvPr id="9" name="Inhaltsplatzhalter 8"/>
          <p:cNvSpPr>
            <a:spLocks noGrp="1"/>
          </p:cNvSpPr>
          <p:nvPr>
            <p:ph sz="quarter" idx="13"/>
          </p:nvPr>
        </p:nvSpPr>
        <p:spPr>
          <a:xfrm>
            <a:off x="431887"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Inhaltsplatzhalter 10"/>
          <p:cNvSpPr>
            <a:spLocks noGrp="1"/>
          </p:cNvSpPr>
          <p:nvPr>
            <p:ph sz="quarter" idx="14"/>
          </p:nvPr>
        </p:nvSpPr>
        <p:spPr>
          <a:xfrm>
            <a:off x="6190388"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Bildplatzhalter 6"/>
          <p:cNvSpPr>
            <a:spLocks noGrp="1"/>
          </p:cNvSpPr>
          <p:nvPr>
            <p:ph type="pic" sz="quarter" idx="15"/>
          </p:nvPr>
        </p:nvSpPr>
        <p:spPr>
          <a:xfrm>
            <a:off x="0" y="0"/>
            <a:ext cx="12190026" cy="252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586841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31886"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5" name="Textplatzhalter 4"/>
          <p:cNvSpPr>
            <a:spLocks noGrp="1"/>
          </p:cNvSpPr>
          <p:nvPr>
            <p:ph type="body" sz="quarter" idx="3"/>
          </p:nvPr>
        </p:nvSpPr>
        <p:spPr>
          <a:xfrm>
            <a:off x="4210903"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13" name="Textplatzhalter5"/>
          <p:cNvSpPr>
            <a:spLocks noGrp="1"/>
          </p:cNvSpPr>
          <p:nvPr>
            <p:ph type="body" sz="quarter" idx="16"/>
          </p:nvPr>
        </p:nvSpPr>
        <p:spPr>
          <a:xfrm>
            <a:off x="7989920"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8" name="Fußzeilenplatzhalter 7"/>
          <p:cNvSpPr>
            <a:spLocks noGrp="1"/>
          </p:cNvSpPr>
          <p:nvPr>
            <p:ph type="ftr" sz="quarter" idx="11"/>
          </p:nvPr>
        </p:nvSpPr>
        <p:spPr/>
        <p:txBody>
          <a:bodyPr/>
          <a:lstStyle>
            <a:lvl1pPr>
              <a:defRPr>
                <a:solidFill>
                  <a:schemeClr val="tx2"/>
                </a:solidFill>
              </a:defRPr>
            </a:lvl1pPr>
          </a:lstStyle>
          <a:p>
            <a:endParaRPr lang="de-DE" dirty="0">
              <a:solidFill>
                <a:srgbClr val="00324B"/>
              </a:solidFill>
            </a:endParaRPr>
          </a:p>
        </p:txBody>
      </p:sp>
      <p:sp>
        <p:nvSpPr>
          <p:cNvPr id="10" name="Inhaltsplatzhalter 8"/>
          <p:cNvSpPr>
            <a:spLocks noGrp="1"/>
          </p:cNvSpPr>
          <p:nvPr>
            <p:ph sz="quarter" idx="13"/>
          </p:nvPr>
        </p:nvSpPr>
        <p:spPr>
          <a:xfrm>
            <a:off x="431886"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1" name="Inhaltsplatzhalter 10"/>
          <p:cNvSpPr>
            <a:spLocks noGrp="1"/>
          </p:cNvSpPr>
          <p:nvPr>
            <p:ph sz="quarter" idx="14"/>
          </p:nvPr>
        </p:nvSpPr>
        <p:spPr>
          <a:xfrm>
            <a:off x="4210903"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2" name="Inhaltsplatzhalter 6"/>
          <p:cNvSpPr>
            <a:spLocks noGrp="1"/>
          </p:cNvSpPr>
          <p:nvPr>
            <p:ph sz="quarter" idx="15"/>
          </p:nvPr>
        </p:nvSpPr>
        <p:spPr>
          <a:xfrm>
            <a:off x="7989920"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5" name="Bildplatzhalter 14"/>
          <p:cNvSpPr>
            <a:spLocks noGrp="1"/>
          </p:cNvSpPr>
          <p:nvPr>
            <p:ph type="pic" sz="quarter" idx="17"/>
          </p:nvPr>
        </p:nvSpPr>
        <p:spPr>
          <a:xfrm>
            <a:off x="431886" y="1656000"/>
            <a:ext cx="3599063" cy="1440000"/>
          </a:xfrm>
          <a:solidFill>
            <a:schemeClr val="accent4"/>
          </a:solidFill>
        </p:spPr>
        <p:txBody>
          <a:bodyPr/>
          <a:lstStyle/>
          <a:p>
            <a:r>
              <a:rPr lang="de-DE"/>
              <a:t>Bild durch Klicken auf Symbol hinzufügen</a:t>
            </a:r>
          </a:p>
        </p:txBody>
      </p:sp>
      <p:sp>
        <p:nvSpPr>
          <p:cNvPr id="17" name="Bildplatzhalter 16"/>
          <p:cNvSpPr>
            <a:spLocks noGrp="1"/>
          </p:cNvSpPr>
          <p:nvPr>
            <p:ph type="pic" sz="quarter" idx="18"/>
          </p:nvPr>
        </p:nvSpPr>
        <p:spPr>
          <a:xfrm>
            <a:off x="4210903" y="1656000"/>
            <a:ext cx="3599063" cy="1440000"/>
          </a:xfrm>
          <a:solidFill>
            <a:schemeClr val="accent4"/>
          </a:solidFill>
        </p:spPr>
        <p:txBody>
          <a:bodyPr/>
          <a:lstStyle/>
          <a:p>
            <a:r>
              <a:rPr lang="de-DE"/>
              <a:t>Bild durch Klicken auf Symbol hinzufügen</a:t>
            </a:r>
          </a:p>
        </p:txBody>
      </p:sp>
      <p:sp>
        <p:nvSpPr>
          <p:cNvPr id="19" name="Bildplatzhalter 18"/>
          <p:cNvSpPr>
            <a:spLocks noGrp="1"/>
          </p:cNvSpPr>
          <p:nvPr>
            <p:ph type="pic" sz="quarter" idx="19"/>
          </p:nvPr>
        </p:nvSpPr>
        <p:spPr>
          <a:xfrm>
            <a:off x="7989920" y="1655999"/>
            <a:ext cx="3599063" cy="144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25991525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22171871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endParaRPr lang="de-DE" dirty="0">
              <a:solidFill>
                <a:srgbClr val="00324B"/>
              </a:solidFill>
            </a:endParaRPr>
          </a:p>
        </p:txBody>
      </p:sp>
    </p:spTree>
    <p:extLst>
      <p:ext uri="{BB962C8B-B14F-4D97-AF65-F5344CB8AC3E}">
        <p14:creationId xmlns:p14="http://schemas.microsoft.com/office/powerpoint/2010/main" val="19158896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Abschnittsüberschrift">
    <p:spTree>
      <p:nvGrpSpPr>
        <p:cNvPr id="1" name=""/>
        <p:cNvGrpSpPr/>
        <p:nvPr/>
      </p:nvGrpSpPr>
      <p:grpSpPr>
        <a:xfrm>
          <a:off x="0" y="0"/>
          <a:ext cx="0" cy="0"/>
          <a:chOff x="0" y="0"/>
          <a:chExt cx="0" cy="0"/>
        </a:xfrm>
      </p:grpSpPr>
      <p:sp>
        <p:nvSpPr>
          <p:cNvPr id="7" name="Textplatzhalter 6"/>
          <p:cNvSpPr>
            <a:spLocks noGrp="1"/>
          </p:cNvSpPr>
          <p:nvPr>
            <p:ph type="body" sz="quarter" idx="10"/>
          </p:nvPr>
        </p:nvSpPr>
        <p:spPr>
          <a:xfrm>
            <a:off x="0" y="0"/>
            <a:ext cx="12190026" cy="6858000"/>
          </a:xfrm>
          <a:solidFill>
            <a:schemeClr val="tx2"/>
          </a:solidFill>
        </p:spPr>
        <p:txBody>
          <a:bodyPr anchor="ctr"/>
          <a:lstStyle>
            <a:lvl1pPr algn="ctr">
              <a:defRPr sz="6598">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a:t>Textmasterformat bearbeiten</a:t>
            </a:r>
          </a:p>
        </p:txBody>
      </p:sp>
    </p:spTree>
    <p:extLst>
      <p:ext uri="{BB962C8B-B14F-4D97-AF65-F5344CB8AC3E}">
        <p14:creationId xmlns:p14="http://schemas.microsoft.com/office/powerpoint/2010/main" val="40219847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 preserve="1">
  <p:cSld name="Abschlussfolie">
    <p:bg>
      <p:bgPr>
        <a:solidFill>
          <a:schemeClr val="accent4"/>
        </a:solidFill>
        <a:effectLst/>
      </p:bgPr>
    </p:bg>
    <p:spTree>
      <p:nvGrpSpPr>
        <p:cNvPr id="1" name=""/>
        <p:cNvGrpSpPr/>
        <p:nvPr/>
      </p:nvGrpSpPr>
      <p:grpSpPr>
        <a:xfrm>
          <a:off x="0" y="0"/>
          <a:ext cx="0" cy="0"/>
          <a:chOff x="0" y="0"/>
          <a:chExt cx="0" cy="0"/>
        </a:xfrm>
      </p:grpSpPr>
      <p:sp>
        <p:nvSpPr>
          <p:cNvPr id="3" name="Inhaltsplatzhalter 2"/>
          <p:cNvSpPr>
            <a:spLocks noGrp="1"/>
          </p:cNvSpPr>
          <p:nvPr>
            <p:ph idx="1"/>
          </p:nvPr>
        </p:nvSpPr>
        <p:spPr>
          <a:xfrm>
            <a:off x="431888" y="4797152"/>
            <a:ext cx="6312015" cy="1358848"/>
          </a:xfrm>
        </p:spPr>
        <p:txBody>
          <a:bodyPr anchor="b" anchorCtr="0"/>
          <a:lstStyle>
            <a:lvl1pPr>
              <a:defRPr>
                <a:solidFill>
                  <a:schemeClr val="bg1"/>
                </a:solidFill>
              </a:defRPr>
            </a:lvl1pPr>
          </a:lstStyle>
          <a:p>
            <a:pPr lvl="0"/>
            <a:r>
              <a:rPr lang="de-DE"/>
              <a:t>Textmasterformat bearbeiten</a:t>
            </a:r>
          </a:p>
        </p:txBody>
      </p:sp>
      <p:pic>
        <p:nvPicPr>
          <p:cNvPr id="12" name="Bild 8" descr="logo-grün.png"/>
          <p:cNvPicPr>
            <a:picLocks noChangeAspect="1"/>
          </p:cNvPicPr>
          <p:nvPr userDrawn="1"/>
        </p:nvPicPr>
        <p:blipFill>
          <a:blip r:embed="rId2" cstate="print">
            <a:biLevel thresh="25000"/>
            <a:extLst>
              <a:ext uri="{28A0092B-C50C-407E-A947-70E740481C1C}">
                <a14:useLocalDpi xmlns:a14="http://schemas.microsoft.com/office/drawing/2010/main"/>
              </a:ext>
            </a:extLst>
          </a:blip>
          <a:stretch>
            <a:fillRect/>
          </a:stretch>
        </p:blipFill>
        <p:spPr>
          <a:xfrm>
            <a:off x="10069813" y="5796000"/>
            <a:ext cx="1544199" cy="360000"/>
          </a:xfrm>
          <a:prstGeom prst="rect">
            <a:avLst/>
          </a:prstGeom>
        </p:spPr>
      </p:pic>
      <p:pic>
        <p:nvPicPr>
          <p:cNvPr id="4" name="Grafik 3"/>
          <p:cNvPicPr>
            <a:picLocks noChangeAspect="1"/>
          </p:cNvPicPr>
          <p:nvPr userDrawn="1"/>
        </p:nvPicPr>
        <p:blipFill rotWithShape="1">
          <a:blip r:embed="rId3" cstate="print">
            <a:extLst>
              <a:ext uri="{28A0092B-C50C-407E-A947-70E740481C1C}">
                <a14:useLocalDpi xmlns:a14="http://schemas.microsoft.com/office/drawing/2010/main" val="0"/>
              </a:ext>
            </a:extLst>
          </a:blip>
          <a:srcRect l="23777" t="12608" b="45652"/>
          <a:stretch/>
        </p:blipFill>
        <p:spPr>
          <a:xfrm rot="10800000">
            <a:off x="2640516" y="-27386"/>
            <a:ext cx="9574570" cy="6912770"/>
          </a:xfrm>
          <a:prstGeom prst="rect">
            <a:avLst/>
          </a:prstGeom>
        </p:spPr>
      </p:pic>
      <p:sp>
        <p:nvSpPr>
          <p:cNvPr id="2" name="Titel 1"/>
          <p:cNvSpPr>
            <a:spLocks noGrp="1"/>
          </p:cNvSpPr>
          <p:nvPr>
            <p:ph type="title"/>
          </p:nvPr>
        </p:nvSpPr>
        <p:spPr>
          <a:xfrm>
            <a:off x="431887" y="1656000"/>
            <a:ext cx="11157095" cy="900000"/>
          </a:xfrm>
        </p:spPr>
        <p:txBody>
          <a:bodyPr/>
          <a:lstStyle>
            <a:lvl1pPr>
              <a:defRPr>
                <a:solidFill>
                  <a:schemeClr val="bg1"/>
                </a:solidFill>
              </a:defRPr>
            </a:lvl1pPr>
          </a:lstStyle>
          <a:p>
            <a:r>
              <a:rPr lang="de-DE" dirty="0"/>
              <a:t>Titelmasterformat durch Klicken bearbeiten</a:t>
            </a:r>
          </a:p>
        </p:txBody>
      </p:sp>
    </p:spTree>
    <p:extLst>
      <p:ext uri="{BB962C8B-B14F-4D97-AF65-F5344CB8AC3E}">
        <p14:creationId xmlns:p14="http://schemas.microsoft.com/office/powerpoint/2010/main" val="39855267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tx2"/>
        </a:solidFill>
        <a:effectLst/>
      </p:bgPr>
    </p:bg>
    <p:spTree>
      <p:nvGrpSpPr>
        <p:cNvPr id="1" name=""/>
        <p:cNvGrpSpPr/>
        <p:nvPr/>
      </p:nvGrpSpPr>
      <p:grpSpPr>
        <a:xfrm>
          <a:off x="0" y="0"/>
          <a:ext cx="0" cy="0"/>
          <a:chOff x="0" y="0"/>
          <a:chExt cx="0" cy="0"/>
        </a:xfrm>
      </p:grpSpPr>
      <p:pic>
        <p:nvPicPr>
          <p:cNvPr id="5" name="Grafik 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608864"/>
            <a:ext cx="12192000" cy="8378668"/>
          </a:xfrm>
          <a:prstGeom prst="rect">
            <a:avLst/>
          </a:prstGeom>
        </p:spPr>
      </p:pic>
      <p:pic>
        <p:nvPicPr>
          <p:cNvPr id="7" name="Bild 12" descr="logo-grün.png"/>
          <p:cNvPicPr>
            <a:picLocks noChangeAspect="1"/>
          </p:cNvPicPr>
          <p:nvPr userDrawn="1"/>
        </p:nvPicPr>
        <p:blipFill>
          <a:blip r:embed="rId3" cstate="email">
            <a:biLevel thresh="25000"/>
            <a:extLst>
              <a:ext uri="{28A0092B-C50C-407E-A947-70E740481C1C}">
                <a14:useLocalDpi xmlns:a14="http://schemas.microsoft.com/office/drawing/2010/main"/>
              </a:ext>
            </a:extLst>
          </a:blip>
          <a:stretch>
            <a:fillRect/>
          </a:stretch>
        </p:blipFill>
        <p:spPr>
          <a:xfrm>
            <a:off x="10069640" y="5957669"/>
            <a:ext cx="1544372" cy="360040"/>
          </a:xfrm>
          <a:prstGeom prst="rect">
            <a:avLst/>
          </a:prstGeom>
        </p:spPr>
      </p:pic>
      <p:sp>
        <p:nvSpPr>
          <p:cNvPr id="8" name="Abgerundetes Rechteck 7"/>
          <p:cNvSpPr/>
          <p:nvPr userDrawn="1"/>
        </p:nvSpPr>
        <p:spPr>
          <a:xfrm>
            <a:off x="5088830" y="2953519"/>
            <a:ext cx="6118407" cy="2340000"/>
          </a:xfrm>
          <a:custGeom>
            <a:avLst/>
            <a:gdLst>
              <a:gd name="connsiteX0" fmla="*/ 0 w 5400000"/>
              <a:gd name="connsiteY0" fmla="*/ 420008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8" fmla="*/ 0 w 5400000"/>
              <a:gd name="connsiteY8" fmla="*/ 420008 h 2520000"/>
              <a:gd name="connsiteX0" fmla="*/ 0 w 5400000"/>
              <a:gd name="connsiteY0" fmla="*/ 2099992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0" fmla="*/ 0 w 5400000"/>
              <a:gd name="connsiteY0" fmla="*/ 2099992 h 2520000"/>
              <a:gd name="connsiteX1" fmla="*/ 559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0000" h="2520000">
                <a:moveTo>
                  <a:pt x="0" y="2099992"/>
                </a:moveTo>
                <a:cubicBezTo>
                  <a:pt x="186" y="1399995"/>
                  <a:pt x="373" y="699997"/>
                  <a:pt x="559" y="0"/>
                </a:cubicBezTo>
                <a:lnTo>
                  <a:pt x="4979992" y="0"/>
                </a:lnTo>
                <a:cubicBezTo>
                  <a:pt x="5211956" y="0"/>
                  <a:pt x="5400000" y="188044"/>
                  <a:pt x="5400000" y="420008"/>
                </a:cubicBezTo>
                <a:lnTo>
                  <a:pt x="5400000" y="2099992"/>
                </a:lnTo>
                <a:cubicBezTo>
                  <a:pt x="5400000" y="2331956"/>
                  <a:pt x="5211956" y="2520000"/>
                  <a:pt x="4979992" y="2520000"/>
                </a:cubicBezTo>
                <a:lnTo>
                  <a:pt x="420008" y="2520000"/>
                </a:lnTo>
                <a:cubicBezTo>
                  <a:pt x="188044" y="2520000"/>
                  <a:pt x="0" y="2331956"/>
                  <a:pt x="0" y="2099992"/>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de-DE" sz="1400">
              <a:solidFill>
                <a:srgbClr val="00324B"/>
              </a:solidFill>
              <a:cs typeface="Arial" panose="020B0604020202020204" pitchFamily="34" charset="0"/>
            </a:endParaRPr>
          </a:p>
        </p:txBody>
      </p:sp>
      <p:sp>
        <p:nvSpPr>
          <p:cNvPr id="2" name="Titel 1"/>
          <p:cNvSpPr>
            <a:spLocks noGrp="1"/>
          </p:cNvSpPr>
          <p:nvPr>
            <p:ph type="ctrTitle"/>
          </p:nvPr>
        </p:nvSpPr>
        <p:spPr>
          <a:xfrm>
            <a:off x="5088830" y="2951568"/>
            <a:ext cx="6118407" cy="1627609"/>
          </a:xfrm>
        </p:spPr>
        <p:txBody>
          <a:bodyPr lIns="252000" tIns="72000" rIns="252000" bIns="72000">
            <a:noAutofit/>
          </a:bodyPr>
          <a:lstStyle>
            <a:lvl1pPr>
              <a:defRPr sz="3199">
                <a:solidFill>
                  <a:schemeClr val="tx2"/>
                </a:solidFill>
              </a:defRPr>
            </a:lvl1pPr>
          </a:lstStyle>
          <a:p>
            <a:r>
              <a:rPr lang="de-DE"/>
              <a:t>Titelmasterformat durch Klicken bearbeiten</a:t>
            </a:r>
          </a:p>
        </p:txBody>
      </p:sp>
      <p:sp>
        <p:nvSpPr>
          <p:cNvPr id="3" name="Untertitel 2"/>
          <p:cNvSpPr>
            <a:spLocks noGrp="1"/>
          </p:cNvSpPr>
          <p:nvPr>
            <p:ph type="subTitle" idx="1"/>
          </p:nvPr>
        </p:nvSpPr>
        <p:spPr>
          <a:xfrm>
            <a:off x="5088830" y="4590653"/>
            <a:ext cx="6118407" cy="702866"/>
          </a:xfrm>
        </p:spPr>
        <p:txBody>
          <a:bodyPr lIns="252000" tIns="72000" rIns="252000" bIns="72000">
            <a:noAutofit/>
          </a:bodyPr>
          <a:lstStyle>
            <a:lvl1pPr marL="0" indent="0" algn="l">
              <a:buNone/>
              <a:defRPr sz="1600">
                <a:solidFill>
                  <a:schemeClr val="bg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de-DE"/>
              <a:t>Formatvorlage des Untertitelmasters durch Klicken bearbeiten</a:t>
            </a:r>
          </a:p>
        </p:txBody>
      </p:sp>
      <p:sp>
        <p:nvSpPr>
          <p:cNvPr id="12" name="Textfeld 11"/>
          <p:cNvSpPr txBox="1"/>
          <p:nvPr userDrawn="1"/>
        </p:nvSpPr>
        <p:spPr>
          <a:xfrm>
            <a:off x="431888" y="6071489"/>
            <a:ext cx="4103387" cy="246221"/>
          </a:xfrm>
          <a:prstGeom prst="rect">
            <a:avLst/>
          </a:prstGeom>
          <a:noFill/>
          <a:ln>
            <a:noFill/>
          </a:ln>
        </p:spPr>
        <p:txBody>
          <a:bodyPr vert="horz" wrap="square" lIns="0" tIns="0" rIns="0" bIns="0" rtlCol="0" anchor="ctr">
            <a:spAutoFit/>
          </a:bodyPr>
          <a:lstStyle/>
          <a:p>
            <a:r>
              <a:rPr lang="de-DE" sz="1600">
                <a:solidFill>
                  <a:prstClr val="white"/>
                </a:solidFill>
                <a:cs typeface="Arial" panose="020B0604020202020204" pitchFamily="34" charset="-128"/>
              </a:rPr>
              <a:t>Innovations for a </a:t>
            </a:r>
            <a:r>
              <a:rPr lang="de-DE" sz="1600" b="1">
                <a:solidFill>
                  <a:prstClr val="white"/>
                </a:solidFill>
                <a:cs typeface="Arial" panose="020B0604020202020204" pitchFamily="34" charset="-128"/>
              </a:rPr>
              <a:t>better world</a:t>
            </a:r>
            <a:r>
              <a:rPr lang="de-DE" sz="1600">
                <a:solidFill>
                  <a:prstClr val="white"/>
                </a:solidFill>
                <a:cs typeface="Arial" panose="020B0604020202020204" pitchFamily="34" charset="-128"/>
              </a:rPr>
              <a:t>.</a:t>
            </a:r>
          </a:p>
        </p:txBody>
      </p:sp>
      <p:pic>
        <p:nvPicPr>
          <p:cNvPr id="10" name="Grafik 9"/>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380093" y="-1755576"/>
            <a:ext cx="4683566" cy="6175261"/>
          </a:xfrm>
          <a:prstGeom prst="rect">
            <a:avLst/>
          </a:prstGeom>
        </p:spPr>
      </p:pic>
    </p:spTree>
    <p:extLst>
      <p:ext uri="{BB962C8B-B14F-4D97-AF65-F5344CB8AC3E}">
        <p14:creationId xmlns:p14="http://schemas.microsoft.com/office/powerpoint/2010/main" val="20761960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Fußzeilenplatzhalter 4"/>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27665795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068063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Inhalt und Bild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6858000"/>
          </a:xfrm>
          <a:solidFill>
            <a:schemeClr val="accent4"/>
          </a:solidFill>
        </p:spPr>
        <p:txBody>
          <a:bodyPr/>
          <a:lstStyle/>
          <a:p>
            <a:r>
              <a:rPr lang="de-DE"/>
              <a:t>Bild durch Klicken auf Symbol hinzufügen</a:t>
            </a:r>
          </a:p>
        </p:txBody>
      </p:sp>
      <p:sp>
        <p:nvSpPr>
          <p:cNvPr id="11" name="Fußzeilenplatzhalter 3"/>
          <p:cNvSpPr>
            <a:spLocks noGrp="1"/>
          </p:cNvSpPr>
          <p:nvPr>
            <p:ph type="ftr" sz="quarter" idx="11"/>
          </p:nvPr>
        </p:nvSpPr>
        <p:spPr>
          <a:xfrm>
            <a:off x="1992611" y="6561368"/>
            <a:ext cx="7917938" cy="180000"/>
          </a:xfrm>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329185025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Inhalt und drei Bilder rechts">
    <p:spTree>
      <p:nvGrpSpPr>
        <p:cNvPr id="1" name=""/>
        <p:cNvGrpSpPr/>
        <p:nvPr/>
      </p:nvGrpSpPr>
      <p:grpSpPr>
        <a:xfrm>
          <a:off x="0" y="0"/>
          <a:ext cx="0" cy="0"/>
          <a:chOff x="0" y="0"/>
          <a:chExt cx="0" cy="0"/>
        </a:xfrm>
      </p:grpSpPr>
      <p:sp>
        <p:nvSpPr>
          <p:cNvPr id="11" name="Rechteck 10"/>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22860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2286000"/>
            <a:ext cx="6096000" cy="2286000"/>
          </a:xfrm>
          <a:solidFill>
            <a:schemeClr val="accent4"/>
          </a:solidFill>
        </p:spPr>
        <p:txBody>
          <a:bodyPr/>
          <a:lstStyle/>
          <a:p>
            <a:r>
              <a:rPr lang="de-DE"/>
              <a:t>Bild durch Klicken auf Symbol hinzufügen</a:t>
            </a:r>
            <a:endParaRPr lang="en-US"/>
          </a:p>
        </p:txBody>
      </p:sp>
      <p:sp>
        <p:nvSpPr>
          <p:cNvPr id="10" name="Bildplatzhalter 9"/>
          <p:cNvSpPr>
            <a:spLocks noGrp="1"/>
          </p:cNvSpPr>
          <p:nvPr>
            <p:ph type="pic" sz="quarter" idx="16"/>
          </p:nvPr>
        </p:nvSpPr>
        <p:spPr>
          <a:xfrm>
            <a:off x="6096001" y="4572000"/>
            <a:ext cx="6096000" cy="2286000"/>
          </a:xfrm>
          <a:solidFill>
            <a:schemeClr val="accent4"/>
          </a:solidFill>
        </p:spPr>
        <p:txBody>
          <a:bodyPr/>
          <a:lstStyle/>
          <a:p>
            <a:r>
              <a:rPr lang="de-DE"/>
              <a:t>Bild durch Klicken auf Symbol hinzufügen</a:t>
            </a:r>
          </a:p>
        </p:txBody>
      </p:sp>
      <p:sp>
        <p:nvSpPr>
          <p:cNvPr id="12" name="Fußzeilenplatzhalter 3"/>
          <p:cNvSpPr>
            <a:spLocks noGrp="1"/>
          </p:cNvSpPr>
          <p:nvPr>
            <p:ph type="ftr" sz="quarter" idx="11"/>
          </p:nvPr>
        </p:nvSpPr>
        <p:spPr>
          <a:xfrm>
            <a:off x="1992611" y="6561368"/>
            <a:ext cx="7917938" cy="180000"/>
          </a:xfrm>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14624001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Zwei Inhalte und Bild oben">
    <p:spTree>
      <p:nvGrpSpPr>
        <p:cNvPr id="1" name=""/>
        <p:cNvGrpSpPr/>
        <p:nvPr/>
      </p:nvGrpSpPr>
      <p:grpSpPr>
        <a:xfrm>
          <a:off x="0" y="0"/>
          <a:ext cx="0" cy="0"/>
          <a:chOff x="0" y="0"/>
          <a:chExt cx="0" cy="0"/>
        </a:xfrm>
      </p:grpSpPr>
      <p:sp>
        <p:nvSpPr>
          <p:cNvPr id="2" name="Titel 1"/>
          <p:cNvSpPr>
            <a:spLocks noGrp="1"/>
          </p:cNvSpPr>
          <p:nvPr>
            <p:ph type="title"/>
          </p:nvPr>
        </p:nvSpPr>
        <p:spPr>
          <a:xfrm>
            <a:off x="431887" y="2780928"/>
            <a:ext cx="11157095" cy="900000"/>
          </a:xfrm>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
        <p:nvSpPr>
          <p:cNvPr id="9" name="Inhaltsplatzhalter 8"/>
          <p:cNvSpPr>
            <a:spLocks noGrp="1"/>
          </p:cNvSpPr>
          <p:nvPr>
            <p:ph sz="quarter" idx="13"/>
          </p:nvPr>
        </p:nvSpPr>
        <p:spPr>
          <a:xfrm>
            <a:off x="431887"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Bildplatzhalter 6"/>
          <p:cNvSpPr>
            <a:spLocks noGrp="1"/>
          </p:cNvSpPr>
          <p:nvPr>
            <p:ph type="pic" sz="quarter" idx="15"/>
          </p:nvPr>
        </p:nvSpPr>
        <p:spPr>
          <a:xfrm>
            <a:off x="0" y="0"/>
            <a:ext cx="12190026" cy="252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39664864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35928107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360625504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Abschnittsüberschrift">
    <p:spTree>
      <p:nvGrpSpPr>
        <p:cNvPr id="1" name=""/>
        <p:cNvGrpSpPr/>
        <p:nvPr/>
      </p:nvGrpSpPr>
      <p:grpSpPr>
        <a:xfrm>
          <a:off x="0" y="0"/>
          <a:ext cx="0" cy="0"/>
          <a:chOff x="0" y="0"/>
          <a:chExt cx="0" cy="0"/>
        </a:xfrm>
      </p:grpSpPr>
      <p:pic>
        <p:nvPicPr>
          <p:cNvPr id="7" name="Grafik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8378668"/>
          </a:xfrm>
          <a:prstGeom prst="rect">
            <a:avLst/>
          </a:prstGeom>
        </p:spPr>
      </p:pic>
      <p:sp>
        <p:nvSpPr>
          <p:cNvPr id="4" name="Titel 5"/>
          <p:cNvSpPr txBox="1">
            <a:spLocks/>
          </p:cNvSpPr>
          <p:nvPr userDrawn="1"/>
        </p:nvSpPr>
        <p:spPr>
          <a:xfrm>
            <a:off x="431887" y="1336224"/>
            <a:ext cx="11157095" cy="916932"/>
          </a:xfrm>
          <a:prstGeom prst="rect">
            <a:avLst/>
          </a:prstGeom>
        </p:spPr>
        <p:txBody>
          <a:bodyPr/>
          <a:lstStyle>
            <a:lvl1pPr algn="l" defTabSz="914400" rtl="0" eaLnBrk="1" latinLnBrk="0" hangingPunct="1">
              <a:spcBef>
                <a:spcPct val="0"/>
              </a:spcBef>
              <a:buNone/>
              <a:defRPr sz="2800" b="1" kern="1200">
                <a:solidFill>
                  <a:schemeClr val="tx2"/>
                </a:solidFill>
                <a:latin typeface="Arial" panose="020B0604020202020204" pitchFamily="34" charset="0"/>
                <a:ea typeface="+mj-ea"/>
                <a:cs typeface="Arial" panose="020B0604020202020204" pitchFamily="34" charset="0"/>
              </a:defRPr>
            </a:lvl1pPr>
          </a:lstStyle>
          <a:p>
            <a:r>
              <a:rPr lang="en-US" sz="4799">
                <a:solidFill>
                  <a:prstClr val="white"/>
                </a:solidFill>
                <a:effectLst>
                  <a:outerShdw blurRad="203200" dist="38100" algn="l" rotWithShape="0">
                    <a:prstClr val="black">
                      <a:alpha val="40000"/>
                    </a:prstClr>
                  </a:outerShdw>
                </a:effectLst>
              </a:rPr>
              <a:t>Feeling good.</a:t>
            </a:r>
          </a:p>
        </p:txBody>
      </p:sp>
      <p:sp>
        <p:nvSpPr>
          <p:cNvPr id="5" name="Inhaltsplatzhalter 6"/>
          <p:cNvSpPr txBox="1">
            <a:spLocks/>
          </p:cNvSpPr>
          <p:nvPr userDrawn="1"/>
        </p:nvSpPr>
        <p:spPr>
          <a:xfrm>
            <a:off x="431888" y="4980032"/>
            <a:ext cx="6312015" cy="1358848"/>
          </a:xfrm>
          <a:prstGeom prst="rect">
            <a:avLst/>
          </a:prstGeom>
          <a:effectLst>
            <a:outerShdw blurRad="50800" dist="38100" dir="2700000" algn="tl" rotWithShape="0">
              <a:prstClr val="black">
                <a:alpha val="40000"/>
              </a:prstClr>
            </a:outerShdw>
          </a:effectLst>
        </p:spPr>
        <p:txBody>
          <a:bodyPr anchor="b"/>
          <a:lstStyle>
            <a:lvl1pPr marL="0" indent="0" algn="l" defTabSz="914400"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8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6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4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2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a:lstStyle>
          <a:p>
            <a:r>
              <a:rPr lang="en-US" sz="1600" err="1">
                <a:solidFill>
                  <a:prstClr val="white"/>
                </a:solidFill>
              </a:rPr>
              <a:t>Bühler</a:t>
            </a:r>
            <a:r>
              <a:rPr lang="en-US" sz="1600">
                <a:solidFill>
                  <a:prstClr val="white"/>
                </a:solidFill>
              </a:rPr>
              <a:t> 2019 | Corporate Presentation</a:t>
            </a:r>
          </a:p>
        </p:txBody>
      </p:sp>
      <p:pic>
        <p:nvPicPr>
          <p:cNvPr id="6" name="Grafik 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7506459" y="341370"/>
            <a:ext cx="4683566" cy="6175261"/>
          </a:xfrm>
          <a:prstGeom prst="rect">
            <a:avLst/>
          </a:prstGeom>
        </p:spPr>
      </p:pic>
    </p:spTree>
    <p:extLst>
      <p:ext uri="{BB962C8B-B14F-4D97-AF65-F5344CB8AC3E}">
        <p14:creationId xmlns:p14="http://schemas.microsoft.com/office/powerpoint/2010/main" val="31270856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4_Zwei Inhalte">
    <p:spTree>
      <p:nvGrpSpPr>
        <p:cNvPr id="1" name=""/>
        <p:cNvGrpSpPr/>
        <p:nvPr/>
      </p:nvGrpSpPr>
      <p:grpSpPr>
        <a:xfrm>
          <a:off x="0" y="0"/>
          <a:ext cx="0" cy="0"/>
          <a:chOff x="0" y="0"/>
          <a:chExt cx="0" cy="0"/>
        </a:xfrm>
      </p:grpSpPr>
      <p:graphicFrame>
        <p:nvGraphicFramePr>
          <p:cNvPr id="2" name="Objekt 1" hidden="1"/>
          <p:cNvGraphicFramePr>
            <a:graphicFrameLocks noChangeAspect="1"/>
          </p:cNvGraphicFramePr>
          <p:nvPr userDrawn="1">
            <p:custDataLst>
              <p:tags r:id="rId1"/>
            </p:custDataLst>
          </p:nvPr>
        </p:nvGraphicFramePr>
        <p:xfrm>
          <a:off x="1588" y="1589"/>
          <a:ext cx="1587" cy="1587"/>
        </p:xfrm>
        <a:graphic>
          <a:graphicData uri="http://schemas.openxmlformats.org/presentationml/2006/ole">
            <mc:AlternateContent xmlns:mc="http://schemas.openxmlformats.org/markup-compatibility/2006">
              <mc:Choice xmlns:v="urn:schemas-microsoft-com:vml" Requires="v">
                <p:oleObj name="think-cell Folie" r:id="rId3" imgW="360" imgH="360" progId="">
                  <p:embed/>
                </p:oleObj>
              </mc:Choice>
              <mc:Fallback>
                <p:oleObj name="think-cell Folie" r:id="rId3" imgW="360" imgH="360" progId="">
                  <p:embed/>
                  <p:pic>
                    <p:nvPicPr>
                      <p:cNvPr id="2" name="Objekt 1" hidd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1589"/>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Fußzeilenplatzhalter 3"/>
          <p:cNvSpPr>
            <a:spLocks noGrp="1"/>
          </p:cNvSpPr>
          <p:nvPr>
            <p:ph type="ftr" sz="quarter" idx="11"/>
          </p:nvPr>
        </p:nvSpPr>
        <p:spPr>
          <a:xfrm>
            <a:off x="1992611" y="6561368"/>
            <a:ext cx="7917938" cy="180000"/>
          </a:xfrm>
          <a:prstGeom prst="rect">
            <a:avLst/>
          </a:prstGeom>
        </p:spPr>
        <p:txBody>
          <a:bodyPr/>
          <a:lstStyle/>
          <a:p>
            <a:r>
              <a:rPr lang="de-DE">
                <a:solidFill>
                  <a:srgbClr val="00324B"/>
                </a:solidFill>
              </a:rPr>
              <a:t>Investor </a:t>
            </a:r>
            <a:r>
              <a:rPr lang="de-DE" err="1">
                <a:solidFill>
                  <a:srgbClr val="00324B"/>
                </a:solidFill>
              </a:rPr>
              <a:t>Presentation</a:t>
            </a:r>
            <a:r>
              <a:rPr lang="de-DE">
                <a:solidFill>
                  <a:srgbClr val="00324B"/>
                </a:solidFill>
              </a:rPr>
              <a:t>, Basel, Zürich, Nov 14, 2017</a:t>
            </a:r>
          </a:p>
        </p:txBody>
      </p:sp>
      <p:sp>
        <p:nvSpPr>
          <p:cNvPr id="6" name="Rechteck 5"/>
          <p:cNvSpPr/>
          <p:nvPr userDrawn="1"/>
        </p:nvSpPr>
        <p:spPr>
          <a:xfrm>
            <a:off x="922347" y="6444000"/>
            <a:ext cx="854777" cy="36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600" err="1">
              <a:solidFill>
                <a:srgbClr val="00324B"/>
              </a:solidFill>
              <a:cs typeface="Arial" panose="020B0604020202020204" pitchFamily="34" charset="0"/>
            </a:endParaRPr>
          </a:p>
        </p:txBody>
      </p:sp>
    </p:spTree>
    <p:extLst>
      <p:ext uri="{BB962C8B-B14F-4D97-AF65-F5344CB8AC3E}">
        <p14:creationId xmlns:p14="http://schemas.microsoft.com/office/powerpoint/2010/main" val="4191887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31886"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5" name="Textplatzhalter 4"/>
          <p:cNvSpPr>
            <a:spLocks noGrp="1"/>
          </p:cNvSpPr>
          <p:nvPr>
            <p:ph type="body" sz="quarter" idx="3"/>
          </p:nvPr>
        </p:nvSpPr>
        <p:spPr>
          <a:xfrm>
            <a:off x="4210903"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13" name="Textplatzhalter5"/>
          <p:cNvSpPr>
            <a:spLocks noGrp="1"/>
          </p:cNvSpPr>
          <p:nvPr>
            <p:ph type="body" sz="quarter" idx="16"/>
          </p:nvPr>
        </p:nvSpPr>
        <p:spPr>
          <a:xfrm>
            <a:off x="7989920"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8" name="Fußzeilenplatzhalter 7"/>
          <p:cNvSpPr>
            <a:spLocks noGrp="1"/>
          </p:cNvSpPr>
          <p:nvPr>
            <p:ph type="ftr" sz="quarter" idx="11"/>
          </p:nvPr>
        </p:nvSpPr>
        <p:spPr/>
        <p:txBody>
          <a:bodyPr/>
          <a:lstStyle>
            <a:lvl1pPr>
              <a:defRPr>
                <a:solidFill>
                  <a:schemeClr val="tx2"/>
                </a:solidFill>
              </a:defRPr>
            </a:lvl1pPr>
          </a:lstStyle>
          <a:p>
            <a:endParaRPr lang="de-DE">
              <a:solidFill>
                <a:srgbClr val="00324B"/>
              </a:solidFill>
            </a:endParaRPr>
          </a:p>
        </p:txBody>
      </p:sp>
      <p:sp>
        <p:nvSpPr>
          <p:cNvPr id="10" name="Inhaltsplatzhalter 8"/>
          <p:cNvSpPr>
            <a:spLocks noGrp="1"/>
          </p:cNvSpPr>
          <p:nvPr>
            <p:ph sz="quarter" idx="13"/>
          </p:nvPr>
        </p:nvSpPr>
        <p:spPr>
          <a:xfrm>
            <a:off x="431886"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2" name="Inhaltsplatzhalter 6"/>
          <p:cNvSpPr>
            <a:spLocks noGrp="1"/>
          </p:cNvSpPr>
          <p:nvPr>
            <p:ph sz="quarter" idx="15"/>
          </p:nvPr>
        </p:nvSpPr>
        <p:spPr>
          <a:xfrm>
            <a:off x="7989920"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5" name="Bildplatzhalter 14"/>
          <p:cNvSpPr>
            <a:spLocks noGrp="1"/>
          </p:cNvSpPr>
          <p:nvPr>
            <p:ph type="pic" sz="quarter" idx="17"/>
          </p:nvPr>
        </p:nvSpPr>
        <p:spPr>
          <a:xfrm>
            <a:off x="431886" y="1656000"/>
            <a:ext cx="3599063" cy="1440000"/>
          </a:xfrm>
          <a:solidFill>
            <a:schemeClr val="accent4"/>
          </a:solidFill>
        </p:spPr>
        <p:txBody>
          <a:bodyPr/>
          <a:lstStyle/>
          <a:p>
            <a:r>
              <a:rPr lang="de-DE"/>
              <a:t>Bild durch Klicken auf Symbol hinzufügen</a:t>
            </a:r>
          </a:p>
        </p:txBody>
      </p:sp>
      <p:sp>
        <p:nvSpPr>
          <p:cNvPr id="17" name="Bildplatzhalter 16"/>
          <p:cNvSpPr>
            <a:spLocks noGrp="1"/>
          </p:cNvSpPr>
          <p:nvPr>
            <p:ph type="pic" sz="quarter" idx="18"/>
          </p:nvPr>
        </p:nvSpPr>
        <p:spPr>
          <a:xfrm>
            <a:off x="4210903" y="1656000"/>
            <a:ext cx="3599063" cy="1440000"/>
          </a:xfrm>
          <a:solidFill>
            <a:schemeClr val="accent4"/>
          </a:solidFill>
        </p:spPr>
        <p:txBody>
          <a:bodyPr/>
          <a:lstStyle/>
          <a:p>
            <a:r>
              <a:rPr lang="de-DE"/>
              <a:t>Bild durch Klicken auf Symbol hinzufügen</a:t>
            </a:r>
          </a:p>
        </p:txBody>
      </p:sp>
      <p:sp>
        <p:nvSpPr>
          <p:cNvPr id="19" name="Bildplatzhalter 18"/>
          <p:cNvSpPr>
            <a:spLocks noGrp="1"/>
          </p:cNvSpPr>
          <p:nvPr>
            <p:ph type="pic" sz="quarter" idx="19"/>
          </p:nvPr>
        </p:nvSpPr>
        <p:spPr>
          <a:xfrm>
            <a:off x="7989920" y="1655999"/>
            <a:ext cx="3599063" cy="144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20285822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Abschnittsüberschrift">
    <p:spTree>
      <p:nvGrpSpPr>
        <p:cNvPr id="1" name=""/>
        <p:cNvGrpSpPr/>
        <p:nvPr/>
      </p:nvGrpSpPr>
      <p:grpSpPr>
        <a:xfrm>
          <a:off x="0" y="0"/>
          <a:ext cx="0" cy="0"/>
          <a:chOff x="0" y="0"/>
          <a:chExt cx="0" cy="0"/>
        </a:xfrm>
      </p:grpSpPr>
      <p:sp>
        <p:nvSpPr>
          <p:cNvPr id="7" name="Textplatzhalter 6"/>
          <p:cNvSpPr>
            <a:spLocks noGrp="1"/>
          </p:cNvSpPr>
          <p:nvPr>
            <p:ph type="body" sz="quarter" idx="10"/>
          </p:nvPr>
        </p:nvSpPr>
        <p:spPr>
          <a:xfrm>
            <a:off x="0" y="0"/>
            <a:ext cx="12190026" cy="6858000"/>
          </a:xfrm>
          <a:solidFill>
            <a:schemeClr val="tx2"/>
          </a:solidFill>
        </p:spPr>
        <p:txBody>
          <a:bodyPr anchor="ctr"/>
          <a:lstStyle>
            <a:lvl1pPr algn="ctr">
              <a:defRPr sz="6598">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a:t>Textmasterformat bearbeiten</a:t>
            </a:r>
          </a:p>
        </p:txBody>
      </p:sp>
    </p:spTree>
    <p:extLst>
      <p:ext uri="{BB962C8B-B14F-4D97-AF65-F5344CB8AC3E}">
        <p14:creationId xmlns:p14="http://schemas.microsoft.com/office/powerpoint/2010/main" val="161157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endParaRPr lang="de-DE">
              <a:solidFill>
                <a:srgbClr val="00324B"/>
              </a:solidFill>
            </a:endParaRPr>
          </a:p>
        </p:txBody>
      </p:sp>
      <p:sp>
        <p:nvSpPr>
          <p:cNvPr id="9" name="Inhaltsplatzhalter 8"/>
          <p:cNvSpPr>
            <a:spLocks noGrp="1"/>
          </p:cNvSpPr>
          <p:nvPr>
            <p:ph sz="quarter" idx="13"/>
          </p:nvPr>
        </p:nvSpPr>
        <p:spPr>
          <a:xfrm>
            <a:off x="431886"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1662113"/>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Inhaltsplatzhalter 6"/>
          <p:cNvSpPr>
            <a:spLocks noGrp="1"/>
          </p:cNvSpPr>
          <p:nvPr>
            <p:ph sz="quarter" idx="15"/>
          </p:nvPr>
        </p:nvSpPr>
        <p:spPr>
          <a:xfrm>
            <a:off x="7989920"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721360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tx2"/>
        </a:solidFill>
        <a:effectLst/>
      </p:bgPr>
    </p:bg>
    <p:spTree>
      <p:nvGrpSpPr>
        <p:cNvPr id="1" name=""/>
        <p:cNvGrpSpPr/>
        <p:nvPr/>
      </p:nvGrpSpPr>
      <p:grpSpPr>
        <a:xfrm>
          <a:off x="0" y="0"/>
          <a:ext cx="0" cy="0"/>
          <a:chOff x="0" y="0"/>
          <a:chExt cx="0" cy="0"/>
        </a:xfrm>
      </p:grpSpPr>
      <p:pic>
        <p:nvPicPr>
          <p:cNvPr id="5" name="Grafik 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608864"/>
            <a:ext cx="12192000" cy="8378668"/>
          </a:xfrm>
          <a:prstGeom prst="rect">
            <a:avLst/>
          </a:prstGeom>
        </p:spPr>
      </p:pic>
      <p:pic>
        <p:nvPicPr>
          <p:cNvPr id="7" name="Bild 12" descr="logo-grün.png"/>
          <p:cNvPicPr>
            <a:picLocks noChangeAspect="1"/>
          </p:cNvPicPr>
          <p:nvPr userDrawn="1"/>
        </p:nvPicPr>
        <p:blipFill>
          <a:blip r:embed="rId3" cstate="email">
            <a:biLevel thresh="25000"/>
            <a:extLst>
              <a:ext uri="{28A0092B-C50C-407E-A947-70E740481C1C}">
                <a14:useLocalDpi xmlns:a14="http://schemas.microsoft.com/office/drawing/2010/main"/>
              </a:ext>
            </a:extLst>
          </a:blip>
          <a:stretch>
            <a:fillRect/>
          </a:stretch>
        </p:blipFill>
        <p:spPr>
          <a:xfrm>
            <a:off x="10069640" y="5957669"/>
            <a:ext cx="1544372" cy="360040"/>
          </a:xfrm>
          <a:prstGeom prst="rect">
            <a:avLst/>
          </a:prstGeom>
        </p:spPr>
      </p:pic>
      <p:sp>
        <p:nvSpPr>
          <p:cNvPr id="8" name="Abgerundetes Rechteck 7"/>
          <p:cNvSpPr/>
          <p:nvPr userDrawn="1"/>
        </p:nvSpPr>
        <p:spPr>
          <a:xfrm>
            <a:off x="5088830" y="2953519"/>
            <a:ext cx="6118407" cy="2340000"/>
          </a:xfrm>
          <a:custGeom>
            <a:avLst/>
            <a:gdLst>
              <a:gd name="connsiteX0" fmla="*/ 0 w 5400000"/>
              <a:gd name="connsiteY0" fmla="*/ 420008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8" fmla="*/ 0 w 5400000"/>
              <a:gd name="connsiteY8" fmla="*/ 420008 h 2520000"/>
              <a:gd name="connsiteX0" fmla="*/ 0 w 5400000"/>
              <a:gd name="connsiteY0" fmla="*/ 2099992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0" fmla="*/ 0 w 5400000"/>
              <a:gd name="connsiteY0" fmla="*/ 2099992 h 2520000"/>
              <a:gd name="connsiteX1" fmla="*/ 559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0000" h="2520000">
                <a:moveTo>
                  <a:pt x="0" y="2099992"/>
                </a:moveTo>
                <a:cubicBezTo>
                  <a:pt x="186" y="1399995"/>
                  <a:pt x="373" y="699997"/>
                  <a:pt x="559" y="0"/>
                </a:cubicBezTo>
                <a:lnTo>
                  <a:pt x="4979992" y="0"/>
                </a:lnTo>
                <a:cubicBezTo>
                  <a:pt x="5211956" y="0"/>
                  <a:pt x="5400000" y="188044"/>
                  <a:pt x="5400000" y="420008"/>
                </a:cubicBezTo>
                <a:lnTo>
                  <a:pt x="5400000" y="2099992"/>
                </a:lnTo>
                <a:cubicBezTo>
                  <a:pt x="5400000" y="2331956"/>
                  <a:pt x="5211956" y="2520000"/>
                  <a:pt x="4979992" y="2520000"/>
                </a:cubicBezTo>
                <a:lnTo>
                  <a:pt x="420008" y="2520000"/>
                </a:lnTo>
                <a:cubicBezTo>
                  <a:pt x="188044" y="2520000"/>
                  <a:pt x="0" y="2331956"/>
                  <a:pt x="0" y="2099992"/>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de-DE" sz="1400">
              <a:solidFill>
                <a:srgbClr val="00324B"/>
              </a:solidFill>
              <a:cs typeface="Arial" panose="020B0604020202020204" pitchFamily="34" charset="0"/>
            </a:endParaRPr>
          </a:p>
        </p:txBody>
      </p:sp>
      <p:sp>
        <p:nvSpPr>
          <p:cNvPr id="2" name="Titel 1"/>
          <p:cNvSpPr>
            <a:spLocks noGrp="1"/>
          </p:cNvSpPr>
          <p:nvPr>
            <p:ph type="ctrTitle"/>
          </p:nvPr>
        </p:nvSpPr>
        <p:spPr>
          <a:xfrm>
            <a:off x="5088830" y="2951568"/>
            <a:ext cx="6118407" cy="1627609"/>
          </a:xfrm>
        </p:spPr>
        <p:txBody>
          <a:bodyPr lIns="252000" tIns="72000" rIns="252000" bIns="72000">
            <a:noAutofit/>
          </a:bodyPr>
          <a:lstStyle>
            <a:lvl1pPr>
              <a:defRPr sz="3199">
                <a:solidFill>
                  <a:schemeClr val="tx2"/>
                </a:solidFill>
              </a:defRPr>
            </a:lvl1pPr>
          </a:lstStyle>
          <a:p>
            <a:r>
              <a:rPr lang="de-DE"/>
              <a:t>Titelmasterformat durch Klicken bearbeiten</a:t>
            </a:r>
          </a:p>
        </p:txBody>
      </p:sp>
      <p:sp>
        <p:nvSpPr>
          <p:cNvPr id="3" name="Untertitel 2"/>
          <p:cNvSpPr>
            <a:spLocks noGrp="1"/>
          </p:cNvSpPr>
          <p:nvPr>
            <p:ph type="subTitle" idx="1"/>
          </p:nvPr>
        </p:nvSpPr>
        <p:spPr>
          <a:xfrm>
            <a:off x="5088830" y="4590653"/>
            <a:ext cx="6118407" cy="702866"/>
          </a:xfrm>
        </p:spPr>
        <p:txBody>
          <a:bodyPr lIns="252000" tIns="72000" rIns="252000" bIns="72000">
            <a:noAutofit/>
          </a:bodyPr>
          <a:lstStyle>
            <a:lvl1pPr marL="0" indent="0" algn="l">
              <a:buNone/>
              <a:defRPr sz="1600">
                <a:solidFill>
                  <a:schemeClr val="bg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de-DE"/>
              <a:t>Formatvorlage des Untertitelmasters durch Klicken bearbeiten</a:t>
            </a:r>
          </a:p>
        </p:txBody>
      </p:sp>
      <p:sp>
        <p:nvSpPr>
          <p:cNvPr id="12" name="Textfeld 11"/>
          <p:cNvSpPr txBox="1"/>
          <p:nvPr userDrawn="1"/>
        </p:nvSpPr>
        <p:spPr>
          <a:xfrm>
            <a:off x="431888" y="6071489"/>
            <a:ext cx="4103387" cy="246221"/>
          </a:xfrm>
          <a:prstGeom prst="rect">
            <a:avLst/>
          </a:prstGeom>
          <a:noFill/>
          <a:ln>
            <a:noFill/>
          </a:ln>
        </p:spPr>
        <p:txBody>
          <a:bodyPr vert="horz" wrap="square" lIns="0" tIns="0" rIns="0" bIns="0" rtlCol="0" anchor="ctr">
            <a:spAutoFit/>
          </a:bodyPr>
          <a:lstStyle/>
          <a:p>
            <a:r>
              <a:rPr lang="de-DE" sz="1600">
                <a:solidFill>
                  <a:prstClr val="white"/>
                </a:solidFill>
                <a:cs typeface="Arial" panose="020B0604020202020204" pitchFamily="34" charset="-128"/>
              </a:rPr>
              <a:t>Innovations for a </a:t>
            </a:r>
            <a:r>
              <a:rPr lang="de-DE" sz="1600" b="1">
                <a:solidFill>
                  <a:prstClr val="white"/>
                </a:solidFill>
                <a:cs typeface="Arial" panose="020B0604020202020204" pitchFamily="34" charset="-128"/>
              </a:rPr>
              <a:t>better world</a:t>
            </a:r>
            <a:r>
              <a:rPr lang="de-DE" sz="1600">
                <a:solidFill>
                  <a:prstClr val="white"/>
                </a:solidFill>
                <a:cs typeface="Arial" panose="020B0604020202020204" pitchFamily="34" charset="-128"/>
              </a:rPr>
              <a:t>.</a:t>
            </a:r>
          </a:p>
        </p:txBody>
      </p:sp>
      <p:pic>
        <p:nvPicPr>
          <p:cNvPr id="10" name="Grafik 9"/>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380093" y="-1755576"/>
            <a:ext cx="4683566" cy="6175261"/>
          </a:xfrm>
          <a:prstGeom prst="rect">
            <a:avLst/>
          </a:prstGeom>
        </p:spPr>
      </p:pic>
    </p:spTree>
    <p:extLst>
      <p:ext uri="{BB962C8B-B14F-4D97-AF65-F5344CB8AC3E}">
        <p14:creationId xmlns:p14="http://schemas.microsoft.com/office/powerpoint/2010/main" val="166615507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Fußzeilenplatzhalter 4"/>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95522716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16960702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Inhalt und Bild rechts">
    <p:spTree>
      <p:nvGrpSpPr>
        <p:cNvPr id="1" name=""/>
        <p:cNvGrpSpPr/>
        <p:nvPr/>
      </p:nvGrpSpPr>
      <p:grpSpPr>
        <a:xfrm>
          <a:off x="0" y="0"/>
          <a:ext cx="0" cy="0"/>
          <a:chOff x="0" y="0"/>
          <a:chExt cx="0" cy="0"/>
        </a:xfrm>
      </p:grpSpPr>
      <p:sp>
        <p:nvSpPr>
          <p:cNvPr id="10" name="Rechteck 9"/>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6858000"/>
          </a:xfrm>
          <a:solidFill>
            <a:schemeClr val="accent4"/>
          </a:solidFill>
        </p:spPr>
        <p:txBody>
          <a:bodyPr/>
          <a:lstStyle/>
          <a:p>
            <a:r>
              <a:rPr lang="de-DE"/>
              <a:t>Bild durch Klicken auf Symbol hinzufügen</a:t>
            </a:r>
          </a:p>
        </p:txBody>
      </p:sp>
      <p:sp>
        <p:nvSpPr>
          <p:cNvPr id="11" name="Fußzeilenplatzhalter 3"/>
          <p:cNvSpPr>
            <a:spLocks noGrp="1"/>
          </p:cNvSpPr>
          <p:nvPr>
            <p:ph type="ftr" sz="quarter" idx="11"/>
          </p:nvPr>
        </p:nvSpPr>
        <p:spPr>
          <a:xfrm>
            <a:off x="1992611" y="6561368"/>
            <a:ext cx="7917938" cy="180000"/>
          </a:xfrm>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114699302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Inhalt und drei Bilder rechts">
    <p:spTree>
      <p:nvGrpSpPr>
        <p:cNvPr id="1" name=""/>
        <p:cNvGrpSpPr/>
        <p:nvPr/>
      </p:nvGrpSpPr>
      <p:grpSpPr>
        <a:xfrm>
          <a:off x="0" y="0"/>
          <a:ext cx="0" cy="0"/>
          <a:chOff x="0" y="0"/>
          <a:chExt cx="0" cy="0"/>
        </a:xfrm>
      </p:grpSpPr>
      <p:sp>
        <p:nvSpPr>
          <p:cNvPr id="11" name="Rechteck 10"/>
          <p:cNvSpPr/>
          <p:nvPr userDrawn="1"/>
        </p:nvSpPr>
        <p:spPr>
          <a:xfrm>
            <a:off x="10658259" y="6378634"/>
            <a:ext cx="1151828"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400" err="1">
              <a:solidFill>
                <a:srgbClr val="00324B"/>
              </a:solidFill>
              <a:cs typeface="Arial" panose="020B0604020202020204" pitchFamily="34" charset="0"/>
            </a:endParaRPr>
          </a:p>
        </p:txBody>
      </p:sp>
      <p:sp>
        <p:nvSpPr>
          <p:cNvPr id="2" name="Titel 1"/>
          <p:cNvSpPr>
            <a:spLocks noGrp="1"/>
          </p:cNvSpPr>
          <p:nvPr>
            <p:ph type="title"/>
          </p:nvPr>
        </p:nvSpPr>
        <p:spPr>
          <a:xfrm>
            <a:off x="431888" y="274638"/>
            <a:ext cx="5398594" cy="900000"/>
          </a:xfrm>
        </p:spPr>
        <p:txBody>
          <a:bodyPr/>
          <a:lstStyle/>
          <a:p>
            <a:r>
              <a:rPr lang="de-DE"/>
              <a:t>Titelmasterformat durch Klicken bearbeiten</a:t>
            </a:r>
          </a:p>
        </p:txBody>
      </p:sp>
      <p:sp>
        <p:nvSpPr>
          <p:cNvPr id="9" name="Inhaltsplatzhalter 8"/>
          <p:cNvSpPr>
            <a:spLocks noGrp="1"/>
          </p:cNvSpPr>
          <p:nvPr>
            <p:ph sz="quarter" idx="13"/>
          </p:nvPr>
        </p:nvSpPr>
        <p:spPr>
          <a:xfrm>
            <a:off x="431887" y="1656000"/>
            <a:ext cx="5398594"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pic>
        <p:nvPicPr>
          <p:cNvPr id="8" name="Bild 7" descr="logo-grün.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89571" y="6543473"/>
            <a:ext cx="740910" cy="172729"/>
          </a:xfrm>
          <a:prstGeom prst="rect">
            <a:avLst/>
          </a:prstGeom>
        </p:spPr>
      </p:pic>
      <p:sp>
        <p:nvSpPr>
          <p:cNvPr id="7" name="Bildplatzhalter 6"/>
          <p:cNvSpPr>
            <a:spLocks noGrp="1"/>
          </p:cNvSpPr>
          <p:nvPr>
            <p:ph type="pic" sz="quarter" idx="14"/>
          </p:nvPr>
        </p:nvSpPr>
        <p:spPr>
          <a:xfrm>
            <a:off x="6096001" y="0"/>
            <a:ext cx="6096000" cy="2286000"/>
          </a:xfrm>
          <a:solidFill>
            <a:schemeClr val="accent4"/>
          </a:solidFill>
        </p:spPr>
        <p:txBody>
          <a:bodyPr/>
          <a:lstStyle/>
          <a:p>
            <a:r>
              <a:rPr lang="de-DE"/>
              <a:t>Bild durch Klicken auf Symbol hinzufügen</a:t>
            </a:r>
          </a:p>
        </p:txBody>
      </p:sp>
      <p:sp>
        <p:nvSpPr>
          <p:cNvPr id="6" name="Bildplatzhalter 5"/>
          <p:cNvSpPr>
            <a:spLocks noGrp="1"/>
          </p:cNvSpPr>
          <p:nvPr>
            <p:ph type="pic" sz="quarter" idx="15"/>
          </p:nvPr>
        </p:nvSpPr>
        <p:spPr>
          <a:xfrm>
            <a:off x="6096001" y="2286000"/>
            <a:ext cx="6096000" cy="2286000"/>
          </a:xfrm>
          <a:solidFill>
            <a:schemeClr val="accent4"/>
          </a:solidFill>
        </p:spPr>
        <p:txBody>
          <a:bodyPr/>
          <a:lstStyle/>
          <a:p>
            <a:r>
              <a:rPr lang="de-DE"/>
              <a:t>Bild durch Klicken auf Symbol hinzufügen</a:t>
            </a:r>
            <a:endParaRPr lang="en-US"/>
          </a:p>
        </p:txBody>
      </p:sp>
      <p:sp>
        <p:nvSpPr>
          <p:cNvPr id="10" name="Bildplatzhalter 9"/>
          <p:cNvSpPr>
            <a:spLocks noGrp="1"/>
          </p:cNvSpPr>
          <p:nvPr>
            <p:ph type="pic" sz="quarter" idx="16"/>
          </p:nvPr>
        </p:nvSpPr>
        <p:spPr>
          <a:xfrm>
            <a:off x="6096001" y="4572000"/>
            <a:ext cx="6096000" cy="2286000"/>
          </a:xfrm>
          <a:solidFill>
            <a:schemeClr val="accent4"/>
          </a:solidFill>
        </p:spPr>
        <p:txBody>
          <a:bodyPr/>
          <a:lstStyle/>
          <a:p>
            <a:r>
              <a:rPr lang="de-DE"/>
              <a:t>Bild durch Klicken auf Symbol hinzufügen</a:t>
            </a:r>
          </a:p>
        </p:txBody>
      </p:sp>
      <p:sp>
        <p:nvSpPr>
          <p:cNvPr id="12" name="Fußzeilenplatzhalter 3"/>
          <p:cNvSpPr>
            <a:spLocks noGrp="1"/>
          </p:cNvSpPr>
          <p:nvPr>
            <p:ph type="ftr" sz="quarter" idx="11"/>
          </p:nvPr>
        </p:nvSpPr>
        <p:spPr>
          <a:xfrm>
            <a:off x="1992611" y="6561368"/>
            <a:ext cx="7917938" cy="180000"/>
          </a:xfrm>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6271909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Zwei Inhalte und Bild oben">
    <p:spTree>
      <p:nvGrpSpPr>
        <p:cNvPr id="1" name=""/>
        <p:cNvGrpSpPr/>
        <p:nvPr/>
      </p:nvGrpSpPr>
      <p:grpSpPr>
        <a:xfrm>
          <a:off x="0" y="0"/>
          <a:ext cx="0" cy="0"/>
          <a:chOff x="0" y="0"/>
          <a:chExt cx="0" cy="0"/>
        </a:xfrm>
      </p:grpSpPr>
      <p:sp>
        <p:nvSpPr>
          <p:cNvPr id="2" name="Titel 1"/>
          <p:cNvSpPr>
            <a:spLocks noGrp="1"/>
          </p:cNvSpPr>
          <p:nvPr>
            <p:ph type="title"/>
          </p:nvPr>
        </p:nvSpPr>
        <p:spPr>
          <a:xfrm>
            <a:off x="431887" y="2780928"/>
            <a:ext cx="11157095" cy="900000"/>
          </a:xfrm>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
        <p:nvSpPr>
          <p:cNvPr id="9" name="Inhaltsplatzhalter 8"/>
          <p:cNvSpPr>
            <a:spLocks noGrp="1"/>
          </p:cNvSpPr>
          <p:nvPr>
            <p:ph sz="quarter" idx="13"/>
          </p:nvPr>
        </p:nvSpPr>
        <p:spPr>
          <a:xfrm>
            <a:off x="431887"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6190388" y="3906000"/>
            <a:ext cx="5398594"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Bildplatzhalter 6"/>
          <p:cNvSpPr>
            <a:spLocks noGrp="1"/>
          </p:cNvSpPr>
          <p:nvPr>
            <p:ph type="pic" sz="quarter" idx="15"/>
          </p:nvPr>
        </p:nvSpPr>
        <p:spPr>
          <a:xfrm>
            <a:off x="0" y="0"/>
            <a:ext cx="12190026" cy="252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170848003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63349623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en-US" err="1">
                <a:solidFill>
                  <a:srgbClr val="00324B"/>
                </a:solidFill>
              </a:rPr>
              <a:t>Bühler</a:t>
            </a:r>
            <a:r>
              <a:rPr lang="en-US">
                <a:solidFill>
                  <a:srgbClr val="00324B"/>
                </a:solidFill>
              </a:rPr>
              <a:t> 2019 | Corporate Presentation</a:t>
            </a:r>
          </a:p>
        </p:txBody>
      </p:sp>
    </p:spTree>
    <p:extLst>
      <p:ext uri="{BB962C8B-B14F-4D97-AF65-F5344CB8AC3E}">
        <p14:creationId xmlns:p14="http://schemas.microsoft.com/office/powerpoint/2010/main" val="92757922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Abschnittsüberschrift">
    <p:spTree>
      <p:nvGrpSpPr>
        <p:cNvPr id="1" name=""/>
        <p:cNvGrpSpPr/>
        <p:nvPr/>
      </p:nvGrpSpPr>
      <p:grpSpPr>
        <a:xfrm>
          <a:off x="0" y="0"/>
          <a:ext cx="0" cy="0"/>
          <a:chOff x="0" y="0"/>
          <a:chExt cx="0" cy="0"/>
        </a:xfrm>
      </p:grpSpPr>
      <p:pic>
        <p:nvPicPr>
          <p:cNvPr id="7" name="Grafik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8378668"/>
          </a:xfrm>
          <a:prstGeom prst="rect">
            <a:avLst/>
          </a:prstGeom>
        </p:spPr>
      </p:pic>
      <p:sp>
        <p:nvSpPr>
          <p:cNvPr id="4" name="Titel 5"/>
          <p:cNvSpPr txBox="1">
            <a:spLocks/>
          </p:cNvSpPr>
          <p:nvPr userDrawn="1"/>
        </p:nvSpPr>
        <p:spPr>
          <a:xfrm>
            <a:off x="431887" y="1336224"/>
            <a:ext cx="11157095" cy="916932"/>
          </a:xfrm>
          <a:prstGeom prst="rect">
            <a:avLst/>
          </a:prstGeom>
        </p:spPr>
        <p:txBody>
          <a:bodyPr/>
          <a:lstStyle>
            <a:lvl1pPr algn="l" defTabSz="914400" rtl="0" eaLnBrk="1" latinLnBrk="0" hangingPunct="1">
              <a:spcBef>
                <a:spcPct val="0"/>
              </a:spcBef>
              <a:buNone/>
              <a:defRPr sz="2800" b="1" kern="1200">
                <a:solidFill>
                  <a:schemeClr val="tx2"/>
                </a:solidFill>
                <a:latin typeface="Arial" panose="020B0604020202020204" pitchFamily="34" charset="0"/>
                <a:ea typeface="+mj-ea"/>
                <a:cs typeface="Arial" panose="020B0604020202020204" pitchFamily="34" charset="0"/>
              </a:defRPr>
            </a:lvl1pPr>
          </a:lstStyle>
          <a:p>
            <a:r>
              <a:rPr lang="en-US" sz="4799">
                <a:solidFill>
                  <a:prstClr val="white"/>
                </a:solidFill>
                <a:effectLst>
                  <a:outerShdw blurRad="203200" dist="38100" algn="l" rotWithShape="0">
                    <a:prstClr val="black">
                      <a:alpha val="40000"/>
                    </a:prstClr>
                  </a:outerShdw>
                </a:effectLst>
              </a:rPr>
              <a:t>Feeling good.</a:t>
            </a:r>
          </a:p>
        </p:txBody>
      </p:sp>
      <p:sp>
        <p:nvSpPr>
          <p:cNvPr id="5" name="Inhaltsplatzhalter 6"/>
          <p:cNvSpPr txBox="1">
            <a:spLocks/>
          </p:cNvSpPr>
          <p:nvPr userDrawn="1"/>
        </p:nvSpPr>
        <p:spPr>
          <a:xfrm>
            <a:off x="431888" y="4980032"/>
            <a:ext cx="6312015" cy="1358848"/>
          </a:xfrm>
          <a:prstGeom prst="rect">
            <a:avLst/>
          </a:prstGeom>
          <a:effectLst>
            <a:outerShdw blurRad="50800" dist="38100" dir="2700000" algn="tl" rotWithShape="0">
              <a:prstClr val="black">
                <a:alpha val="40000"/>
              </a:prstClr>
            </a:outerShdw>
          </a:effectLst>
        </p:spPr>
        <p:txBody>
          <a:bodyPr anchor="b"/>
          <a:lstStyle>
            <a:lvl1pPr marL="0" indent="0" algn="l" defTabSz="914400"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8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6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4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20000" indent="-180000" algn="l" defTabSz="914400"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20000" indent="-180000" algn="l" defTabSz="914400"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a:lstStyle>
          <a:p>
            <a:r>
              <a:rPr lang="en-US" sz="1600" err="1">
                <a:solidFill>
                  <a:prstClr val="white"/>
                </a:solidFill>
              </a:rPr>
              <a:t>Bühler</a:t>
            </a:r>
            <a:r>
              <a:rPr lang="en-US" sz="1600">
                <a:solidFill>
                  <a:prstClr val="white"/>
                </a:solidFill>
              </a:rPr>
              <a:t> 2019 | Corporate Presentation</a:t>
            </a:r>
          </a:p>
        </p:txBody>
      </p:sp>
      <p:pic>
        <p:nvPicPr>
          <p:cNvPr id="6" name="Grafik 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7506459" y="341370"/>
            <a:ext cx="4683566" cy="6175261"/>
          </a:xfrm>
          <a:prstGeom prst="rect">
            <a:avLst/>
          </a:prstGeom>
        </p:spPr>
      </p:pic>
    </p:spTree>
    <p:extLst>
      <p:ext uri="{BB962C8B-B14F-4D97-AF65-F5344CB8AC3E}">
        <p14:creationId xmlns:p14="http://schemas.microsoft.com/office/powerpoint/2010/main" val="239597978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_Zwei Inhalte">
    <p:spTree>
      <p:nvGrpSpPr>
        <p:cNvPr id="1" name=""/>
        <p:cNvGrpSpPr/>
        <p:nvPr/>
      </p:nvGrpSpPr>
      <p:grpSpPr>
        <a:xfrm>
          <a:off x="0" y="0"/>
          <a:ext cx="0" cy="0"/>
          <a:chOff x="0" y="0"/>
          <a:chExt cx="0" cy="0"/>
        </a:xfrm>
      </p:grpSpPr>
      <p:graphicFrame>
        <p:nvGraphicFramePr>
          <p:cNvPr id="2" name="Objekt 1" hidden="1"/>
          <p:cNvGraphicFramePr>
            <a:graphicFrameLocks noChangeAspect="1"/>
          </p:cNvGraphicFramePr>
          <p:nvPr userDrawn="1">
            <p:custDataLst>
              <p:tags r:id="rId1"/>
            </p:custDataLst>
          </p:nvPr>
        </p:nvGraphicFramePr>
        <p:xfrm>
          <a:off x="1588" y="1589"/>
          <a:ext cx="1587" cy="1587"/>
        </p:xfrm>
        <a:graphic>
          <a:graphicData uri="http://schemas.openxmlformats.org/presentationml/2006/ole">
            <mc:AlternateContent xmlns:mc="http://schemas.openxmlformats.org/markup-compatibility/2006">
              <mc:Choice xmlns:v="urn:schemas-microsoft-com:vml" Requires="v">
                <p:oleObj name="think-cell Folie" r:id="rId3" imgW="360" imgH="360" progId="">
                  <p:embed/>
                </p:oleObj>
              </mc:Choice>
              <mc:Fallback>
                <p:oleObj name="think-cell Folie" r:id="rId3" imgW="360" imgH="360" progId="">
                  <p:embed/>
                  <p:pic>
                    <p:nvPicPr>
                      <p:cNvPr id="2" name="Objekt 1" hidd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1589"/>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Fußzeilenplatzhalter 3"/>
          <p:cNvSpPr>
            <a:spLocks noGrp="1"/>
          </p:cNvSpPr>
          <p:nvPr>
            <p:ph type="ftr" sz="quarter" idx="11"/>
          </p:nvPr>
        </p:nvSpPr>
        <p:spPr>
          <a:xfrm>
            <a:off x="1992611" y="6561368"/>
            <a:ext cx="7917938" cy="180000"/>
          </a:xfrm>
          <a:prstGeom prst="rect">
            <a:avLst/>
          </a:prstGeom>
        </p:spPr>
        <p:txBody>
          <a:bodyPr/>
          <a:lstStyle/>
          <a:p>
            <a:r>
              <a:rPr lang="de-DE">
                <a:solidFill>
                  <a:srgbClr val="00324B"/>
                </a:solidFill>
              </a:rPr>
              <a:t>Investor </a:t>
            </a:r>
            <a:r>
              <a:rPr lang="de-DE" err="1">
                <a:solidFill>
                  <a:srgbClr val="00324B"/>
                </a:solidFill>
              </a:rPr>
              <a:t>Presentation</a:t>
            </a:r>
            <a:r>
              <a:rPr lang="de-DE">
                <a:solidFill>
                  <a:srgbClr val="00324B"/>
                </a:solidFill>
              </a:rPr>
              <a:t>, Basel, Zürich, Nov 14, 2017</a:t>
            </a:r>
          </a:p>
        </p:txBody>
      </p:sp>
      <p:sp>
        <p:nvSpPr>
          <p:cNvPr id="6" name="Rechteck 5"/>
          <p:cNvSpPr/>
          <p:nvPr userDrawn="1"/>
        </p:nvSpPr>
        <p:spPr>
          <a:xfrm>
            <a:off x="922347" y="6444000"/>
            <a:ext cx="854777" cy="36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en-US" sz="1600" err="1">
              <a:solidFill>
                <a:srgbClr val="00324B"/>
              </a:solidFill>
              <a:cs typeface="Arial" panose="020B0604020202020204" pitchFamily="34" charset="0"/>
            </a:endParaRPr>
          </a:p>
        </p:txBody>
      </p:sp>
    </p:spTree>
    <p:extLst>
      <p:ext uri="{BB962C8B-B14F-4D97-AF65-F5344CB8AC3E}">
        <p14:creationId xmlns:p14="http://schemas.microsoft.com/office/powerpoint/2010/main" val="336518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31886"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5" name="Textplatzhalter 4"/>
          <p:cNvSpPr>
            <a:spLocks noGrp="1"/>
          </p:cNvSpPr>
          <p:nvPr>
            <p:ph type="body" sz="quarter" idx="3"/>
          </p:nvPr>
        </p:nvSpPr>
        <p:spPr>
          <a:xfrm>
            <a:off x="4210903"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13" name="Textplatzhalter5"/>
          <p:cNvSpPr>
            <a:spLocks noGrp="1"/>
          </p:cNvSpPr>
          <p:nvPr>
            <p:ph type="body" sz="quarter" idx="16"/>
          </p:nvPr>
        </p:nvSpPr>
        <p:spPr>
          <a:xfrm>
            <a:off x="7989920" y="3181119"/>
            <a:ext cx="3599063" cy="639762"/>
          </a:xfrm>
        </p:spPr>
        <p:txBody>
          <a:bodyPr anchor="t" anchorCtr="0"/>
          <a:lstStyle>
            <a:lvl1pPr marL="0" indent="0">
              <a:buNone/>
              <a:defRPr sz="17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de-DE"/>
              <a:t>Textmasterformat bearbeiten</a:t>
            </a:r>
          </a:p>
        </p:txBody>
      </p:sp>
      <p:sp>
        <p:nvSpPr>
          <p:cNvPr id="8" name="Fußzeilenplatzhalter 7"/>
          <p:cNvSpPr>
            <a:spLocks noGrp="1"/>
          </p:cNvSpPr>
          <p:nvPr>
            <p:ph type="ftr" sz="quarter" idx="11"/>
          </p:nvPr>
        </p:nvSpPr>
        <p:spPr/>
        <p:txBody>
          <a:bodyPr/>
          <a:lstStyle>
            <a:lvl1pPr>
              <a:defRPr>
                <a:solidFill>
                  <a:schemeClr val="tx2"/>
                </a:solidFill>
              </a:defRPr>
            </a:lvl1pPr>
          </a:lstStyle>
          <a:p>
            <a:endParaRPr lang="de-DE">
              <a:solidFill>
                <a:srgbClr val="00324B"/>
              </a:solidFill>
            </a:endParaRPr>
          </a:p>
        </p:txBody>
      </p:sp>
      <p:sp>
        <p:nvSpPr>
          <p:cNvPr id="10" name="Inhaltsplatzhalter 8"/>
          <p:cNvSpPr>
            <a:spLocks noGrp="1"/>
          </p:cNvSpPr>
          <p:nvPr>
            <p:ph sz="quarter" idx="13"/>
          </p:nvPr>
        </p:nvSpPr>
        <p:spPr>
          <a:xfrm>
            <a:off x="431886"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2" name="Inhaltsplatzhalter 6"/>
          <p:cNvSpPr>
            <a:spLocks noGrp="1"/>
          </p:cNvSpPr>
          <p:nvPr>
            <p:ph sz="quarter" idx="15"/>
          </p:nvPr>
        </p:nvSpPr>
        <p:spPr>
          <a:xfrm>
            <a:off x="7989920" y="3906000"/>
            <a:ext cx="3599063" cy="225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5" name="Bildplatzhalter 14"/>
          <p:cNvSpPr>
            <a:spLocks noGrp="1"/>
          </p:cNvSpPr>
          <p:nvPr>
            <p:ph type="pic" sz="quarter" idx="17"/>
          </p:nvPr>
        </p:nvSpPr>
        <p:spPr>
          <a:xfrm>
            <a:off x="431886" y="1656000"/>
            <a:ext cx="3599063" cy="1440000"/>
          </a:xfrm>
          <a:solidFill>
            <a:schemeClr val="accent4"/>
          </a:solidFill>
        </p:spPr>
        <p:txBody>
          <a:bodyPr/>
          <a:lstStyle/>
          <a:p>
            <a:r>
              <a:rPr lang="de-DE"/>
              <a:t>Bild durch Klicken auf Symbol hinzufügen</a:t>
            </a:r>
          </a:p>
        </p:txBody>
      </p:sp>
      <p:sp>
        <p:nvSpPr>
          <p:cNvPr id="17" name="Bildplatzhalter 16"/>
          <p:cNvSpPr>
            <a:spLocks noGrp="1"/>
          </p:cNvSpPr>
          <p:nvPr>
            <p:ph type="pic" sz="quarter" idx="18"/>
          </p:nvPr>
        </p:nvSpPr>
        <p:spPr>
          <a:xfrm>
            <a:off x="4210903" y="1656000"/>
            <a:ext cx="3599063" cy="1440000"/>
          </a:xfrm>
          <a:solidFill>
            <a:schemeClr val="accent4"/>
          </a:solidFill>
        </p:spPr>
        <p:txBody>
          <a:bodyPr/>
          <a:lstStyle/>
          <a:p>
            <a:r>
              <a:rPr lang="de-DE"/>
              <a:t>Bild durch Klicken auf Symbol hinzufügen</a:t>
            </a:r>
          </a:p>
        </p:txBody>
      </p:sp>
      <p:sp>
        <p:nvSpPr>
          <p:cNvPr id="19" name="Bildplatzhalter 18"/>
          <p:cNvSpPr>
            <a:spLocks noGrp="1"/>
          </p:cNvSpPr>
          <p:nvPr>
            <p:ph type="pic" sz="quarter" idx="19"/>
          </p:nvPr>
        </p:nvSpPr>
        <p:spPr>
          <a:xfrm>
            <a:off x="7989920" y="1655999"/>
            <a:ext cx="3599063" cy="1440000"/>
          </a:xfrm>
          <a:solidFill>
            <a:schemeClr val="accent4"/>
          </a:solidFill>
        </p:spPr>
        <p:txBody>
          <a:bodyPr/>
          <a:lstStyle/>
          <a:p>
            <a:r>
              <a:rPr lang="de-DE"/>
              <a:t>Bild durch Klicken auf Symbol hinzufügen</a:t>
            </a:r>
          </a:p>
        </p:txBody>
      </p:sp>
    </p:spTree>
    <p:extLst>
      <p:ext uri="{BB962C8B-B14F-4D97-AF65-F5344CB8AC3E}">
        <p14:creationId xmlns:p14="http://schemas.microsoft.com/office/powerpoint/2010/main" val="157784964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1_Abschnittsüberschrift">
    <p:spTree>
      <p:nvGrpSpPr>
        <p:cNvPr id="1" name=""/>
        <p:cNvGrpSpPr/>
        <p:nvPr/>
      </p:nvGrpSpPr>
      <p:grpSpPr>
        <a:xfrm>
          <a:off x="0" y="0"/>
          <a:ext cx="0" cy="0"/>
          <a:chOff x="0" y="0"/>
          <a:chExt cx="0" cy="0"/>
        </a:xfrm>
      </p:grpSpPr>
      <p:sp>
        <p:nvSpPr>
          <p:cNvPr id="7" name="Textplatzhalter 6"/>
          <p:cNvSpPr>
            <a:spLocks noGrp="1"/>
          </p:cNvSpPr>
          <p:nvPr>
            <p:ph type="body" sz="quarter" idx="10"/>
          </p:nvPr>
        </p:nvSpPr>
        <p:spPr>
          <a:xfrm>
            <a:off x="0" y="0"/>
            <a:ext cx="12190026" cy="6858000"/>
          </a:xfrm>
          <a:solidFill>
            <a:schemeClr val="tx2"/>
          </a:solidFill>
        </p:spPr>
        <p:txBody>
          <a:bodyPr anchor="ctr"/>
          <a:lstStyle>
            <a:lvl1pPr algn="ctr">
              <a:defRPr sz="6598">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a:t>Textmasterformat bearbeiten</a:t>
            </a:r>
          </a:p>
        </p:txBody>
      </p:sp>
    </p:spTree>
    <p:extLst>
      <p:ext uri="{BB962C8B-B14F-4D97-AF65-F5344CB8AC3E}">
        <p14:creationId xmlns:p14="http://schemas.microsoft.com/office/powerpoint/2010/main" val="402953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Dr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4" name="Fußzeilenplatzhalter 3"/>
          <p:cNvSpPr>
            <a:spLocks noGrp="1"/>
          </p:cNvSpPr>
          <p:nvPr>
            <p:ph type="ftr" sz="quarter" idx="11"/>
          </p:nvPr>
        </p:nvSpPr>
        <p:spPr/>
        <p:txBody>
          <a:bodyPr/>
          <a:lstStyle/>
          <a:p>
            <a:endParaRPr lang="de-DE">
              <a:solidFill>
                <a:srgbClr val="00324B"/>
              </a:solidFill>
            </a:endParaRPr>
          </a:p>
        </p:txBody>
      </p:sp>
      <p:sp>
        <p:nvSpPr>
          <p:cNvPr id="9" name="Inhaltsplatzhalter 8"/>
          <p:cNvSpPr>
            <a:spLocks noGrp="1"/>
          </p:cNvSpPr>
          <p:nvPr>
            <p:ph sz="quarter" idx="13"/>
          </p:nvPr>
        </p:nvSpPr>
        <p:spPr>
          <a:xfrm>
            <a:off x="431886"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11" name="Inhaltsplatzhalter 10"/>
          <p:cNvSpPr>
            <a:spLocks noGrp="1"/>
          </p:cNvSpPr>
          <p:nvPr>
            <p:ph sz="quarter" idx="14"/>
          </p:nvPr>
        </p:nvSpPr>
        <p:spPr>
          <a:xfrm>
            <a:off x="4210903" y="1662113"/>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Inhaltsplatzhalter 6"/>
          <p:cNvSpPr>
            <a:spLocks noGrp="1"/>
          </p:cNvSpPr>
          <p:nvPr>
            <p:ph sz="quarter" idx="15"/>
          </p:nvPr>
        </p:nvSpPr>
        <p:spPr>
          <a:xfrm>
            <a:off x="7989920" y="1656000"/>
            <a:ext cx="3599063" cy="4500000"/>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3734206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1.pn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image" Target="../media/image4.png"/><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image" Target="../media/image4.png"/><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31887" y="274638"/>
            <a:ext cx="11157095" cy="900000"/>
          </a:xfrm>
          <a:prstGeom prst="rect">
            <a:avLst/>
          </a:prstGeom>
        </p:spPr>
        <p:txBody>
          <a:bodyPr vert="horz" lIns="0" tIns="0" rIns="0" bIns="0" rtlCol="0" anchor="t" anchorCtr="0">
            <a:noAutofit/>
          </a:bodyPr>
          <a:lstStyle/>
          <a:p>
            <a:r>
              <a:rPr lang="de-DE" dirty="0"/>
              <a:t>Titelmasterformat durch Klicken bearbeiten</a:t>
            </a:r>
          </a:p>
        </p:txBody>
      </p:sp>
      <p:sp>
        <p:nvSpPr>
          <p:cNvPr id="3" name="Textplatzhalter 2"/>
          <p:cNvSpPr>
            <a:spLocks noGrp="1"/>
          </p:cNvSpPr>
          <p:nvPr>
            <p:ph type="body" idx="1"/>
          </p:nvPr>
        </p:nvSpPr>
        <p:spPr>
          <a:xfrm>
            <a:off x="431887" y="1656000"/>
            <a:ext cx="11157095" cy="4500000"/>
          </a:xfrm>
          <a:prstGeom prst="rect">
            <a:avLst/>
          </a:prstGeom>
        </p:spPr>
        <p:txBody>
          <a:bodyPr vert="horz" lIns="0" tIns="0" rIns="0" bIns="0" rtlCol="0">
            <a:no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Fußzeilenplatzhalter 4"/>
          <p:cNvSpPr>
            <a:spLocks noGrp="1"/>
          </p:cNvSpPr>
          <p:nvPr>
            <p:ph type="ftr" sz="quarter" idx="3"/>
          </p:nvPr>
        </p:nvSpPr>
        <p:spPr>
          <a:xfrm>
            <a:off x="1992611" y="6561368"/>
            <a:ext cx="7917938" cy="180000"/>
          </a:xfrm>
          <a:prstGeom prst="rect">
            <a:avLst/>
          </a:prstGeom>
        </p:spPr>
        <p:txBody>
          <a:bodyPr vert="horz" lIns="0" tIns="0" rIns="0" bIns="0" rtlCol="0" anchor="ctr"/>
          <a:lstStyle>
            <a:lvl1pPr algn="l">
              <a:defRPr sz="800">
                <a:solidFill>
                  <a:schemeClr val="tx2"/>
                </a:solidFill>
                <a:latin typeface="Arial" panose="020B0604020202020204" pitchFamily="34" charset="0"/>
                <a:cs typeface="Arial" panose="020B0604020202020204" pitchFamily="34" charset="0"/>
              </a:defRPr>
            </a:lvl1pPr>
          </a:lstStyle>
          <a:p>
            <a:endParaRPr lang="de-DE" dirty="0">
              <a:solidFill>
                <a:srgbClr val="00324B"/>
              </a:solidFill>
            </a:endParaRPr>
          </a:p>
        </p:txBody>
      </p:sp>
      <p:pic>
        <p:nvPicPr>
          <p:cNvPr id="7" name="Bild 7" descr="logo-grün.png"/>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10848073" y="6543473"/>
            <a:ext cx="740910" cy="172729"/>
          </a:xfrm>
          <a:prstGeom prst="rect">
            <a:avLst/>
          </a:prstGeom>
        </p:spPr>
      </p:pic>
      <p:sp>
        <p:nvSpPr>
          <p:cNvPr id="9" name="Foliennummernplatzhalter 5"/>
          <p:cNvSpPr txBox="1">
            <a:spLocks/>
          </p:cNvSpPr>
          <p:nvPr/>
        </p:nvSpPr>
        <p:spPr>
          <a:xfrm>
            <a:off x="431887" y="6561368"/>
            <a:ext cx="328189" cy="180000"/>
          </a:xfrm>
          <a:prstGeom prst="rect">
            <a:avLst/>
          </a:prstGeom>
        </p:spPr>
        <p:txBody>
          <a:bodyPr vert="horz" lIns="0" tIns="0" rIns="0" bIns="0" rtlCol="0" anchor="ctr"/>
          <a:lstStyle>
            <a:defPPr>
              <a:defRPr lang="de-DE"/>
            </a:defPPr>
            <a:lvl1pPr marL="0" algn="l" defTabSz="914400" rtl="0" eaLnBrk="1" latinLnBrk="0" hangingPunct="1">
              <a:defRPr sz="800" b="1"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135AEB7-50D1-40EE-AFE7-1590608C1BDD}" type="slidenum">
              <a:rPr lang="de-DE" sz="800" smtClean="0">
                <a:solidFill>
                  <a:srgbClr val="009B91"/>
                </a:solidFill>
              </a:rPr>
              <a:pPr/>
              <a:t>‹#›</a:t>
            </a:fld>
            <a:endParaRPr lang="de-DE" sz="800" dirty="0">
              <a:solidFill>
                <a:srgbClr val="009B91"/>
              </a:solidFill>
            </a:endParaRPr>
          </a:p>
        </p:txBody>
      </p:sp>
      <p:sp>
        <p:nvSpPr>
          <p:cNvPr id="10" name="TW_CONFIDENTIAL"/>
          <p:cNvSpPr txBox="1">
            <a:spLocks noChangeArrowheads="1"/>
          </p:cNvSpPr>
          <p:nvPr/>
        </p:nvSpPr>
        <p:spPr bwMode="auto">
          <a:xfrm>
            <a:off x="431888" y="6268684"/>
            <a:ext cx="9479542" cy="1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50000"/>
              </a:spcBef>
              <a:spcAft>
                <a:spcPct val="0"/>
              </a:spcAft>
              <a:defRPr>
                <a:solidFill>
                  <a:schemeClr val="tx1"/>
                </a:solidFill>
                <a:latin typeface="Arial" pitchFamily="34" charset="0"/>
              </a:defRPr>
            </a:lvl6pPr>
            <a:lvl7pPr marL="2971800" indent="-228600" eaLnBrk="0" fontAlgn="base" hangingPunct="0">
              <a:spcBef>
                <a:spcPct val="50000"/>
              </a:spcBef>
              <a:spcAft>
                <a:spcPct val="0"/>
              </a:spcAft>
              <a:defRPr>
                <a:solidFill>
                  <a:schemeClr val="tx1"/>
                </a:solidFill>
                <a:latin typeface="Arial" pitchFamily="34" charset="0"/>
              </a:defRPr>
            </a:lvl7pPr>
            <a:lvl8pPr marL="3429000" indent="-228600" eaLnBrk="0" fontAlgn="base" hangingPunct="0">
              <a:spcBef>
                <a:spcPct val="50000"/>
              </a:spcBef>
              <a:spcAft>
                <a:spcPct val="0"/>
              </a:spcAft>
              <a:defRPr>
                <a:solidFill>
                  <a:schemeClr val="tx1"/>
                </a:solidFill>
                <a:latin typeface="Arial" pitchFamily="34" charset="0"/>
              </a:defRPr>
            </a:lvl8pPr>
            <a:lvl9pPr marL="3886200" indent="-228600" eaLnBrk="0" fontAlgn="base" hangingPunct="0">
              <a:spcBef>
                <a:spcPct val="50000"/>
              </a:spcBef>
              <a:spcAft>
                <a:spcPct val="0"/>
              </a:spcAft>
              <a:defRPr>
                <a:solidFill>
                  <a:schemeClr val="tx1"/>
                </a:solidFill>
                <a:latin typeface="Arial" pitchFamily="34" charset="0"/>
              </a:defRPr>
            </a:lvl9pPr>
          </a:lstStyle>
          <a:p>
            <a:pPr eaLnBrk="1" hangingPunct="1">
              <a:defRPr/>
            </a:pPr>
            <a:endParaRPr lang="de-DE" sz="900" b="1" u="sng" dirty="0">
              <a:solidFill>
                <a:srgbClr val="00324B"/>
              </a:solidFill>
              <a:cs typeface="Arial" pitchFamily="34" charset="0"/>
            </a:endParaRPr>
          </a:p>
        </p:txBody>
      </p:sp>
    </p:spTree>
    <p:extLst>
      <p:ext uri="{BB962C8B-B14F-4D97-AF65-F5344CB8AC3E}">
        <p14:creationId xmlns:p14="http://schemas.microsoft.com/office/powerpoint/2010/main" val="35641417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dt="0"/>
  <p:txStyles>
    <p:titleStyle>
      <a:lvl1pPr algn="l" defTabSz="914126" rtl="0" eaLnBrk="1" latinLnBrk="0" hangingPunct="1">
        <a:spcBef>
          <a:spcPct val="0"/>
        </a:spcBef>
        <a:buNone/>
        <a:defRPr sz="2799" b="1" kern="1200">
          <a:solidFill>
            <a:schemeClr val="tx2"/>
          </a:solidFill>
          <a:latin typeface="Arial" panose="020B0604020202020204" pitchFamily="34" charset="0"/>
          <a:ea typeface="+mj-ea"/>
          <a:cs typeface="Arial" panose="020B0604020202020204" pitchFamily="34" charset="0"/>
        </a:defRPr>
      </a:lvl1pPr>
    </p:titleStyle>
    <p:bodyStyle>
      <a:lvl1pPr marL="0" indent="0" algn="l" defTabSz="914126"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79946"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59892"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39838"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19784"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31887" y="274638"/>
            <a:ext cx="11157095" cy="900000"/>
          </a:xfrm>
          <a:prstGeom prst="rect">
            <a:avLst/>
          </a:prstGeom>
        </p:spPr>
        <p:txBody>
          <a:bodyPr vert="horz" lIns="0" tIns="0" rIns="0" bIns="0" rtlCol="0" anchor="t" anchorCtr="0">
            <a:noAutofit/>
          </a:bodyPr>
          <a:lstStyle/>
          <a:p>
            <a:r>
              <a:rPr lang="de-DE" dirty="0"/>
              <a:t>Titelmasterformat durch Klicken bearbeiten</a:t>
            </a:r>
          </a:p>
        </p:txBody>
      </p:sp>
      <p:sp>
        <p:nvSpPr>
          <p:cNvPr id="3" name="Textplatzhalter 2"/>
          <p:cNvSpPr>
            <a:spLocks noGrp="1"/>
          </p:cNvSpPr>
          <p:nvPr>
            <p:ph type="body" idx="1"/>
          </p:nvPr>
        </p:nvSpPr>
        <p:spPr>
          <a:xfrm>
            <a:off x="431887" y="1656000"/>
            <a:ext cx="11157095" cy="4500000"/>
          </a:xfrm>
          <a:prstGeom prst="rect">
            <a:avLst/>
          </a:prstGeom>
        </p:spPr>
        <p:txBody>
          <a:bodyPr vert="horz" lIns="0" tIns="0" rIns="0" bIns="0" rtlCol="0">
            <a:no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Fußzeilenplatzhalter 4"/>
          <p:cNvSpPr>
            <a:spLocks noGrp="1"/>
          </p:cNvSpPr>
          <p:nvPr>
            <p:ph type="ftr" sz="quarter" idx="3"/>
          </p:nvPr>
        </p:nvSpPr>
        <p:spPr>
          <a:xfrm>
            <a:off x="1992611" y="6561368"/>
            <a:ext cx="7917938" cy="180000"/>
          </a:xfrm>
          <a:prstGeom prst="rect">
            <a:avLst/>
          </a:prstGeom>
        </p:spPr>
        <p:txBody>
          <a:bodyPr vert="horz" lIns="0" tIns="0" rIns="0" bIns="0" rtlCol="0" anchor="ctr"/>
          <a:lstStyle>
            <a:lvl1pPr algn="l">
              <a:defRPr sz="800">
                <a:solidFill>
                  <a:schemeClr val="tx2"/>
                </a:solidFill>
                <a:latin typeface="Arial" panose="020B0604020202020204" pitchFamily="34" charset="0"/>
                <a:cs typeface="Arial" panose="020B0604020202020204" pitchFamily="34" charset="0"/>
              </a:defRPr>
            </a:lvl1pPr>
          </a:lstStyle>
          <a:p>
            <a:endParaRPr lang="de-DE" dirty="0">
              <a:solidFill>
                <a:srgbClr val="00324B"/>
              </a:solidFill>
            </a:endParaRPr>
          </a:p>
        </p:txBody>
      </p:sp>
      <p:pic>
        <p:nvPicPr>
          <p:cNvPr id="7" name="Bild 7" descr="logo-grün.png"/>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10848073" y="6543473"/>
            <a:ext cx="740910" cy="172729"/>
          </a:xfrm>
          <a:prstGeom prst="rect">
            <a:avLst/>
          </a:prstGeom>
        </p:spPr>
      </p:pic>
      <p:sp>
        <p:nvSpPr>
          <p:cNvPr id="9" name="Foliennummernplatzhalter 5"/>
          <p:cNvSpPr txBox="1">
            <a:spLocks/>
          </p:cNvSpPr>
          <p:nvPr/>
        </p:nvSpPr>
        <p:spPr>
          <a:xfrm>
            <a:off x="431887" y="6561368"/>
            <a:ext cx="328189" cy="180000"/>
          </a:xfrm>
          <a:prstGeom prst="rect">
            <a:avLst/>
          </a:prstGeom>
        </p:spPr>
        <p:txBody>
          <a:bodyPr vert="horz" lIns="0" tIns="0" rIns="0" bIns="0" rtlCol="0" anchor="ctr"/>
          <a:lstStyle>
            <a:defPPr>
              <a:defRPr lang="de-DE"/>
            </a:defPPr>
            <a:lvl1pPr marL="0" algn="l" defTabSz="914400" rtl="0" eaLnBrk="1" latinLnBrk="0" hangingPunct="1">
              <a:defRPr sz="800" b="1"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135AEB7-50D1-40EE-AFE7-1590608C1BDD}" type="slidenum">
              <a:rPr lang="de-DE" sz="800" smtClean="0">
                <a:solidFill>
                  <a:srgbClr val="009B91"/>
                </a:solidFill>
              </a:rPr>
              <a:pPr/>
              <a:t>‹#›</a:t>
            </a:fld>
            <a:endParaRPr lang="de-DE" sz="800" dirty="0">
              <a:solidFill>
                <a:srgbClr val="009B91"/>
              </a:solidFill>
            </a:endParaRPr>
          </a:p>
        </p:txBody>
      </p:sp>
      <p:sp>
        <p:nvSpPr>
          <p:cNvPr id="10" name="TW_CONFIDENTIAL"/>
          <p:cNvSpPr txBox="1">
            <a:spLocks noChangeArrowheads="1"/>
          </p:cNvSpPr>
          <p:nvPr/>
        </p:nvSpPr>
        <p:spPr bwMode="auto">
          <a:xfrm>
            <a:off x="431888" y="6268684"/>
            <a:ext cx="9479542" cy="1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50000"/>
              </a:spcBef>
              <a:spcAft>
                <a:spcPct val="0"/>
              </a:spcAft>
              <a:defRPr>
                <a:solidFill>
                  <a:schemeClr val="tx1"/>
                </a:solidFill>
                <a:latin typeface="Arial" pitchFamily="34" charset="0"/>
              </a:defRPr>
            </a:lvl6pPr>
            <a:lvl7pPr marL="2971800" indent="-228600" eaLnBrk="0" fontAlgn="base" hangingPunct="0">
              <a:spcBef>
                <a:spcPct val="50000"/>
              </a:spcBef>
              <a:spcAft>
                <a:spcPct val="0"/>
              </a:spcAft>
              <a:defRPr>
                <a:solidFill>
                  <a:schemeClr val="tx1"/>
                </a:solidFill>
                <a:latin typeface="Arial" pitchFamily="34" charset="0"/>
              </a:defRPr>
            </a:lvl7pPr>
            <a:lvl8pPr marL="3429000" indent="-228600" eaLnBrk="0" fontAlgn="base" hangingPunct="0">
              <a:spcBef>
                <a:spcPct val="50000"/>
              </a:spcBef>
              <a:spcAft>
                <a:spcPct val="0"/>
              </a:spcAft>
              <a:defRPr>
                <a:solidFill>
                  <a:schemeClr val="tx1"/>
                </a:solidFill>
                <a:latin typeface="Arial" pitchFamily="34" charset="0"/>
              </a:defRPr>
            </a:lvl8pPr>
            <a:lvl9pPr marL="3886200" indent="-228600" eaLnBrk="0" fontAlgn="base" hangingPunct="0">
              <a:spcBef>
                <a:spcPct val="50000"/>
              </a:spcBef>
              <a:spcAft>
                <a:spcPct val="0"/>
              </a:spcAft>
              <a:defRPr>
                <a:solidFill>
                  <a:schemeClr val="tx1"/>
                </a:solidFill>
                <a:latin typeface="Arial" pitchFamily="34" charset="0"/>
              </a:defRPr>
            </a:lvl9pPr>
          </a:lstStyle>
          <a:p>
            <a:pPr eaLnBrk="1" hangingPunct="1">
              <a:defRPr/>
            </a:pPr>
            <a:endParaRPr lang="de-DE" sz="900" b="1" u="sng" dirty="0">
              <a:solidFill>
                <a:srgbClr val="00324B"/>
              </a:solidFill>
              <a:cs typeface="Arial" pitchFamily="34" charset="0"/>
            </a:endParaRPr>
          </a:p>
        </p:txBody>
      </p:sp>
    </p:spTree>
    <p:extLst>
      <p:ext uri="{BB962C8B-B14F-4D97-AF65-F5344CB8AC3E}">
        <p14:creationId xmlns:p14="http://schemas.microsoft.com/office/powerpoint/2010/main" val="142068420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sldNum="0" hdr="0" dt="0"/>
  <p:txStyles>
    <p:titleStyle>
      <a:lvl1pPr algn="l" defTabSz="914126" rtl="0" eaLnBrk="1" latinLnBrk="0" hangingPunct="1">
        <a:spcBef>
          <a:spcPct val="0"/>
        </a:spcBef>
        <a:buNone/>
        <a:defRPr sz="2799" b="1" kern="1200">
          <a:solidFill>
            <a:schemeClr val="tx2"/>
          </a:solidFill>
          <a:latin typeface="Arial" panose="020B0604020202020204" pitchFamily="34" charset="0"/>
          <a:ea typeface="+mj-ea"/>
          <a:cs typeface="Arial" panose="020B0604020202020204" pitchFamily="34" charset="0"/>
        </a:defRPr>
      </a:lvl1pPr>
    </p:titleStyle>
    <p:bodyStyle>
      <a:lvl1pPr marL="0" indent="0" algn="l" defTabSz="914126"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79946"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59892"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39838"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19784"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31887" y="274638"/>
            <a:ext cx="11157095" cy="900000"/>
          </a:xfrm>
          <a:prstGeom prst="rect">
            <a:avLst/>
          </a:prstGeom>
        </p:spPr>
        <p:txBody>
          <a:bodyPr vert="horz" lIns="0" tIns="0" rIns="0" bIns="0" rtlCol="0" anchor="t" anchorCtr="0">
            <a:noAutofit/>
          </a:bodyPr>
          <a:lstStyle/>
          <a:p>
            <a:r>
              <a:rPr lang="de-DE" dirty="0"/>
              <a:t>Titelmasterformat durch Klicken bearbeiten</a:t>
            </a:r>
          </a:p>
        </p:txBody>
      </p:sp>
      <p:sp>
        <p:nvSpPr>
          <p:cNvPr id="3" name="Textplatzhalter 2"/>
          <p:cNvSpPr>
            <a:spLocks noGrp="1"/>
          </p:cNvSpPr>
          <p:nvPr>
            <p:ph type="body" idx="1"/>
          </p:nvPr>
        </p:nvSpPr>
        <p:spPr>
          <a:xfrm>
            <a:off x="431887" y="1656000"/>
            <a:ext cx="11157095" cy="4500000"/>
          </a:xfrm>
          <a:prstGeom prst="rect">
            <a:avLst/>
          </a:prstGeom>
        </p:spPr>
        <p:txBody>
          <a:bodyPr vert="horz" lIns="0" tIns="0" rIns="0" bIns="0" rtlCol="0">
            <a:no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Fußzeilenplatzhalter 4"/>
          <p:cNvSpPr>
            <a:spLocks noGrp="1"/>
          </p:cNvSpPr>
          <p:nvPr>
            <p:ph type="ftr" sz="quarter" idx="3"/>
          </p:nvPr>
        </p:nvSpPr>
        <p:spPr>
          <a:xfrm>
            <a:off x="1992611" y="6561368"/>
            <a:ext cx="7917938" cy="180000"/>
          </a:xfrm>
          <a:prstGeom prst="rect">
            <a:avLst/>
          </a:prstGeom>
        </p:spPr>
        <p:txBody>
          <a:bodyPr vert="horz" lIns="0" tIns="0" rIns="0" bIns="0" rtlCol="0" anchor="ctr"/>
          <a:lstStyle>
            <a:lvl1pPr algn="l">
              <a:defRPr sz="800">
                <a:solidFill>
                  <a:schemeClr val="tx2"/>
                </a:solidFill>
                <a:latin typeface="Arial" panose="020B0604020202020204" pitchFamily="34" charset="0"/>
                <a:cs typeface="Arial" panose="020B0604020202020204" pitchFamily="34" charset="0"/>
              </a:defRPr>
            </a:lvl1pPr>
          </a:lstStyle>
          <a:p>
            <a:endParaRPr lang="de-DE" dirty="0">
              <a:solidFill>
                <a:srgbClr val="00324B"/>
              </a:solidFill>
            </a:endParaRPr>
          </a:p>
        </p:txBody>
      </p:sp>
      <p:pic>
        <p:nvPicPr>
          <p:cNvPr id="7" name="Bild 7" descr="logo-grün.png"/>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10848073" y="6543473"/>
            <a:ext cx="740910" cy="172729"/>
          </a:xfrm>
          <a:prstGeom prst="rect">
            <a:avLst/>
          </a:prstGeom>
        </p:spPr>
      </p:pic>
      <p:sp>
        <p:nvSpPr>
          <p:cNvPr id="9" name="Foliennummernplatzhalter 5"/>
          <p:cNvSpPr txBox="1">
            <a:spLocks/>
          </p:cNvSpPr>
          <p:nvPr/>
        </p:nvSpPr>
        <p:spPr>
          <a:xfrm>
            <a:off x="431887" y="6561368"/>
            <a:ext cx="328189" cy="180000"/>
          </a:xfrm>
          <a:prstGeom prst="rect">
            <a:avLst/>
          </a:prstGeom>
        </p:spPr>
        <p:txBody>
          <a:bodyPr vert="horz" lIns="0" tIns="0" rIns="0" bIns="0" rtlCol="0" anchor="ctr"/>
          <a:lstStyle>
            <a:defPPr>
              <a:defRPr lang="de-DE"/>
            </a:defPPr>
            <a:lvl1pPr marL="0" algn="l" defTabSz="914400" rtl="0" eaLnBrk="1" latinLnBrk="0" hangingPunct="1">
              <a:defRPr sz="800" b="1"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135AEB7-50D1-40EE-AFE7-1590608C1BDD}" type="slidenum">
              <a:rPr lang="de-DE" sz="800" smtClean="0">
                <a:solidFill>
                  <a:srgbClr val="009B91"/>
                </a:solidFill>
              </a:rPr>
              <a:pPr/>
              <a:t>‹#›</a:t>
            </a:fld>
            <a:endParaRPr lang="de-DE" sz="800" dirty="0">
              <a:solidFill>
                <a:srgbClr val="009B91"/>
              </a:solidFill>
            </a:endParaRPr>
          </a:p>
        </p:txBody>
      </p:sp>
      <p:sp>
        <p:nvSpPr>
          <p:cNvPr id="10" name="TW_CONFIDENTIAL"/>
          <p:cNvSpPr txBox="1">
            <a:spLocks noChangeArrowheads="1"/>
          </p:cNvSpPr>
          <p:nvPr/>
        </p:nvSpPr>
        <p:spPr bwMode="auto">
          <a:xfrm>
            <a:off x="431888" y="6268684"/>
            <a:ext cx="9479542" cy="1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50000"/>
              </a:spcBef>
              <a:spcAft>
                <a:spcPct val="0"/>
              </a:spcAft>
              <a:defRPr>
                <a:solidFill>
                  <a:schemeClr val="tx1"/>
                </a:solidFill>
                <a:latin typeface="Arial" pitchFamily="34" charset="0"/>
              </a:defRPr>
            </a:lvl6pPr>
            <a:lvl7pPr marL="2971800" indent="-228600" eaLnBrk="0" fontAlgn="base" hangingPunct="0">
              <a:spcBef>
                <a:spcPct val="50000"/>
              </a:spcBef>
              <a:spcAft>
                <a:spcPct val="0"/>
              </a:spcAft>
              <a:defRPr>
                <a:solidFill>
                  <a:schemeClr val="tx1"/>
                </a:solidFill>
                <a:latin typeface="Arial" pitchFamily="34" charset="0"/>
              </a:defRPr>
            </a:lvl7pPr>
            <a:lvl8pPr marL="3429000" indent="-228600" eaLnBrk="0" fontAlgn="base" hangingPunct="0">
              <a:spcBef>
                <a:spcPct val="50000"/>
              </a:spcBef>
              <a:spcAft>
                <a:spcPct val="0"/>
              </a:spcAft>
              <a:defRPr>
                <a:solidFill>
                  <a:schemeClr val="tx1"/>
                </a:solidFill>
                <a:latin typeface="Arial" pitchFamily="34" charset="0"/>
              </a:defRPr>
            </a:lvl8pPr>
            <a:lvl9pPr marL="3886200" indent="-228600" eaLnBrk="0" fontAlgn="base" hangingPunct="0">
              <a:spcBef>
                <a:spcPct val="50000"/>
              </a:spcBef>
              <a:spcAft>
                <a:spcPct val="0"/>
              </a:spcAft>
              <a:defRPr>
                <a:solidFill>
                  <a:schemeClr val="tx1"/>
                </a:solidFill>
                <a:latin typeface="Arial" pitchFamily="34" charset="0"/>
              </a:defRPr>
            </a:lvl9pPr>
          </a:lstStyle>
          <a:p>
            <a:pPr eaLnBrk="1" hangingPunct="1">
              <a:defRPr/>
            </a:pPr>
            <a:endParaRPr lang="de-DE" sz="900" b="1" u="sng" dirty="0">
              <a:solidFill>
                <a:srgbClr val="00324B"/>
              </a:solidFill>
              <a:cs typeface="Arial" pitchFamily="34" charset="0"/>
            </a:endParaRPr>
          </a:p>
        </p:txBody>
      </p:sp>
    </p:spTree>
    <p:extLst>
      <p:ext uri="{BB962C8B-B14F-4D97-AF65-F5344CB8AC3E}">
        <p14:creationId xmlns:p14="http://schemas.microsoft.com/office/powerpoint/2010/main" val="181260586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sldNum="0" hdr="0" dt="0"/>
  <p:txStyles>
    <p:titleStyle>
      <a:lvl1pPr algn="l" defTabSz="914126" rtl="0" eaLnBrk="1" latinLnBrk="0" hangingPunct="1">
        <a:spcBef>
          <a:spcPct val="0"/>
        </a:spcBef>
        <a:buNone/>
        <a:defRPr sz="2799" b="1" kern="1200">
          <a:solidFill>
            <a:schemeClr val="tx2"/>
          </a:solidFill>
          <a:latin typeface="Arial" panose="020B0604020202020204" pitchFamily="34" charset="0"/>
          <a:ea typeface="+mj-ea"/>
          <a:cs typeface="Arial" panose="020B0604020202020204" pitchFamily="34" charset="0"/>
        </a:defRPr>
      </a:lvl1pPr>
    </p:titleStyle>
    <p:bodyStyle>
      <a:lvl1pPr marL="0" indent="0" algn="l" defTabSz="914126"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79946"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59892"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39838"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19784"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31887" y="274638"/>
            <a:ext cx="11157095" cy="900000"/>
          </a:xfrm>
          <a:prstGeom prst="rect">
            <a:avLst/>
          </a:prstGeom>
        </p:spPr>
        <p:txBody>
          <a:bodyPr vert="horz" lIns="0" tIns="0" rIns="0" bIns="0" rtlCol="0" anchor="t" anchorCtr="0">
            <a:noAutofit/>
          </a:bodyPr>
          <a:lstStyle/>
          <a:p>
            <a:r>
              <a:rPr lang="de-DE"/>
              <a:t>Titelmasterformat durch Klicken bearbeiten</a:t>
            </a:r>
          </a:p>
        </p:txBody>
      </p:sp>
      <p:sp>
        <p:nvSpPr>
          <p:cNvPr id="3" name="Textplatzhalter 2"/>
          <p:cNvSpPr>
            <a:spLocks noGrp="1"/>
          </p:cNvSpPr>
          <p:nvPr>
            <p:ph type="body" idx="1"/>
          </p:nvPr>
        </p:nvSpPr>
        <p:spPr>
          <a:xfrm>
            <a:off x="431887" y="1656000"/>
            <a:ext cx="11157095" cy="4500000"/>
          </a:xfrm>
          <a:prstGeom prst="rect">
            <a:avLst/>
          </a:prstGeom>
        </p:spPr>
        <p:txBody>
          <a:bodyPr vert="horz" lIns="0" tIns="0" rIns="0" bIns="0" rtlCol="0">
            <a:no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Fußzeilenplatzhalter 4"/>
          <p:cNvSpPr>
            <a:spLocks noGrp="1"/>
          </p:cNvSpPr>
          <p:nvPr>
            <p:ph type="ftr" sz="quarter" idx="3"/>
          </p:nvPr>
        </p:nvSpPr>
        <p:spPr>
          <a:xfrm>
            <a:off x="1992611" y="6561368"/>
            <a:ext cx="7917938" cy="180000"/>
          </a:xfrm>
          <a:prstGeom prst="rect">
            <a:avLst/>
          </a:prstGeom>
        </p:spPr>
        <p:txBody>
          <a:bodyPr vert="horz" lIns="0" tIns="0" rIns="0" bIns="0" rtlCol="0" anchor="ctr"/>
          <a:lstStyle>
            <a:lvl1pPr algn="l">
              <a:defRPr sz="800">
                <a:solidFill>
                  <a:schemeClr val="tx2"/>
                </a:solidFill>
                <a:latin typeface="Arial" panose="020B0604020202020204" pitchFamily="34" charset="0"/>
                <a:cs typeface="Arial" panose="020B0604020202020204" pitchFamily="34" charset="0"/>
              </a:defRPr>
            </a:lvl1pPr>
          </a:lstStyle>
          <a:p>
            <a:endParaRPr lang="de-DE">
              <a:solidFill>
                <a:srgbClr val="00324B"/>
              </a:solidFill>
            </a:endParaRPr>
          </a:p>
        </p:txBody>
      </p:sp>
      <p:pic>
        <p:nvPicPr>
          <p:cNvPr id="7" name="Bild 7" descr="logo-grün.png"/>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0848073" y="6543473"/>
            <a:ext cx="740910" cy="172729"/>
          </a:xfrm>
          <a:prstGeom prst="rect">
            <a:avLst/>
          </a:prstGeom>
        </p:spPr>
      </p:pic>
      <p:sp>
        <p:nvSpPr>
          <p:cNvPr id="8" name="Datumsplatzhalter 3"/>
          <p:cNvSpPr txBox="1">
            <a:spLocks/>
          </p:cNvSpPr>
          <p:nvPr/>
        </p:nvSpPr>
        <p:spPr>
          <a:xfrm>
            <a:off x="984763" y="6561368"/>
            <a:ext cx="755803" cy="180000"/>
          </a:xfrm>
          <a:prstGeom prst="rect">
            <a:avLst/>
          </a:prstGeom>
        </p:spPr>
        <p:txBody>
          <a:bodyPr vert="horz" lIns="0" tIns="0" rIns="0" bIns="0" rtlCol="0" anchor="ctr"/>
          <a:lstStyle>
            <a:defPPr>
              <a:defRPr lang="de-DE"/>
            </a:defPPr>
            <a:lvl1pPr marL="0" algn="ctr" defTabSz="914400" rtl="0" eaLnBrk="1" latinLnBrk="0" hangingPunct="1">
              <a:defRPr sz="800" kern="1200">
                <a:solidFill>
                  <a:schemeClr val="tx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702BA3-2FAA-4CC0-B43B-5D302B77BBE5}" type="datetime1">
              <a:rPr lang="de-DE" sz="800" smtClean="0">
                <a:solidFill>
                  <a:srgbClr val="00324B"/>
                </a:solidFill>
              </a:rPr>
              <a:pPr/>
              <a:t>02.07.2021</a:t>
            </a:fld>
            <a:endParaRPr lang="de-DE" sz="800">
              <a:solidFill>
                <a:srgbClr val="00324B"/>
              </a:solidFill>
            </a:endParaRPr>
          </a:p>
        </p:txBody>
      </p:sp>
      <p:sp>
        <p:nvSpPr>
          <p:cNvPr id="9" name="Foliennummernplatzhalter 5"/>
          <p:cNvSpPr txBox="1">
            <a:spLocks/>
          </p:cNvSpPr>
          <p:nvPr/>
        </p:nvSpPr>
        <p:spPr>
          <a:xfrm>
            <a:off x="431887" y="6561368"/>
            <a:ext cx="328189" cy="180000"/>
          </a:xfrm>
          <a:prstGeom prst="rect">
            <a:avLst/>
          </a:prstGeom>
        </p:spPr>
        <p:txBody>
          <a:bodyPr vert="horz" lIns="0" tIns="0" rIns="0" bIns="0" rtlCol="0" anchor="ctr"/>
          <a:lstStyle>
            <a:defPPr>
              <a:defRPr lang="de-DE"/>
            </a:defPPr>
            <a:lvl1pPr marL="0" algn="l" defTabSz="914400" rtl="0" eaLnBrk="1" latinLnBrk="0" hangingPunct="1">
              <a:defRPr sz="800" b="1"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135AEB7-50D1-40EE-AFE7-1590608C1BDD}" type="slidenum">
              <a:rPr lang="de-DE" sz="800" smtClean="0">
                <a:solidFill>
                  <a:srgbClr val="009B91"/>
                </a:solidFill>
              </a:rPr>
              <a:pPr/>
              <a:t>‹#›</a:t>
            </a:fld>
            <a:endParaRPr lang="de-DE" sz="800">
              <a:solidFill>
                <a:srgbClr val="009B91"/>
              </a:solidFill>
            </a:endParaRPr>
          </a:p>
        </p:txBody>
      </p:sp>
      <p:sp>
        <p:nvSpPr>
          <p:cNvPr id="10" name="TW_CONFIDENTIAL"/>
          <p:cNvSpPr txBox="1">
            <a:spLocks noChangeArrowheads="1"/>
          </p:cNvSpPr>
          <p:nvPr/>
        </p:nvSpPr>
        <p:spPr bwMode="auto">
          <a:xfrm>
            <a:off x="431888" y="6268684"/>
            <a:ext cx="9479542" cy="1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50000"/>
              </a:spcBef>
              <a:spcAft>
                <a:spcPct val="0"/>
              </a:spcAft>
              <a:defRPr>
                <a:solidFill>
                  <a:schemeClr val="tx1"/>
                </a:solidFill>
                <a:latin typeface="Arial" pitchFamily="34" charset="0"/>
              </a:defRPr>
            </a:lvl6pPr>
            <a:lvl7pPr marL="2971800" indent="-228600" eaLnBrk="0" fontAlgn="base" hangingPunct="0">
              <a:spcBef>
                <a:spcPct val="50000"/>
              </a:spcBef>
              <a:spcAft>
                <a:spcPct val="0"/>
              </a:spcAft>
              <a:defRPr>
                <a:solidFill>
                  <a:schemeClr val="tx1"/>
                </a:solidFill>
                <a:latin typeface="Arial" pitchFamily="34" charset="0"/>
              </a:defRPr>
            </a:lvl7pPr>
            <a:lvl8pPr marL="3429000" indent="-228600" eaLnBrk="0" fontAlgn="base" hangingPunct="0">
              <a:spcBef>
                <a:spcPct val="50000"/>
              </a:spcBef>
              <a:spcAft>
                <a:spcPct val="0"/>
              </a:spcAft>
              <a:defRPr>
                <a:solidFill>
                  <a:schemeClr val="tx1"/>
                </a:solidFill>
                <a:latin typeface="Arial" pitchFamily="34" charset="0"/>
              </a:defRPr>
            </a:lvl8pPr>
            <a:lvl9pPr marL="3886200" indent="-228600" eaLnBrk="0" fontAlgn="base" hangingPunct="0">
              <a:spcBef>
                <a:spcPct val="50000"/>
              </a:spcBef>
              <a:spcAft>
                <a:spcPct val="0"/>
              </a:spcAft>
              <a:defRPr>
                <a:solidFill>
                  <a:schemeClr val="tx1"/>
                </a:solidFill>
                <a:latin typeface="Arial" pitchFamily="34" charset="0"/>
              </a:defRPr>
            </a:lvl9pPr>
          </a:lstStyle>
          <a:p>
            <a:pPr eaLnBrk="1" hangingPunct="1">
              <a:defRPr/>
            </a:pPr>
            <a:endParaRPr lang="de-DE" sz="900" b="1" u="sng">
              <a:solidFill>
                <a:srgbClr val="00324B"/>
              </a:solidFill>
              <a:cs typeface="Arial" pitchFamily="34" charset="0"/>
            </a:endParaRPr>
          </a:p>
        </p:txBody>
      </p:sp>
    </p:spTree>
    <p:extLst>
      <p:ext uri="{BB962C8B-B14F-4D97-AF65-F5344CB8AC3E}">
        <p14:creationId xmlns:p14="http://schemas.microsoft.com/office/powerpoint/2010/main" val="69138490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Lst>
  <p:hf sldNum="0" hdr="0" dt="0"/>
  <p:txStyles>
    <p:titleStyle>
      <a:lvl1pPr algn="l" defTabSz="914126" rtl="0" eaLnBrk="1" latinLnBrk="0" hangingPunct="1">
        <a:spcBef>
          <a:spcPct val="0"/>
        </a:spcBef>
        <a:buNone/>
        <a:defRPr sz="2799" b="1" kern="1200">
          <a:solidFill>
            <a:schemeClr val="tx2"/>
          </a:solidFill>
          <a:latin typeface="Arial" panose="020B0604020202020204" pitchFamily="34" charset="0"/>
          <a:ea typeface="+mj-ea"/>
          <a:cs typeface="Arial" panose="020B0604020202020204" pitchFamily="34" charset="0"/>
        </a:defRPr>
      </a:lvl1pPr>
    </p:titleStyle>
    <p:bodyStyle>
      <a:lvl1pPr marL="0" indent="0" algn="l" defTabSz="914126"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79946"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59892"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39838"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19784"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31887" y="274638"/>
            <a:ext cx="11157095" cy="900000"/>
          </a:xfrm>
          <a:prstGeom prst="rect">
            <a:avLst/>
          </a:prstGeom>
        </p:spPr>
        <p:txBody>
          <a:bodyPr vert="horz" lIns="0" tIns="0" rIns="0" bIns="0" rtlCol="0" anchor="t" anchorCtr="0">
            <a:noAutofit/>
          </a:bodyPr>
          <a:lstStyle/>
          <a:p>
            <a:r>
              <a:rPr lang="de-DE"/>
              <a:t>Titelmasterformat durch Klicken bearbeiten</a:t>
            </a:r>
          </a:p>
        </p:txBody>
      </p:sp>
      <p:sp>
        <p:nvSpPr>
          <p:cNvPr id="3" name="Textplatzhalter 2"/>
          <p:cNvSpPr>
            <a:spLocks noGrp="1"/>
          </p:cNvSpPr>
          <p:nvPr>
            <p:ph type="body" idx="1"/>
          </p:nvPr>
        </p:nvSpPr>
        <p:spPr>
          <a:xfrm>
            <a:off x="431887" y="1656000"/>
            <a:ext cx="11157095" cy="4500000"/>
          </a:xfrm>
          <a:prstGeom prst="rect">
            <a:avLst/>
          </a:prstGeom>
        </p:spPr>
        <p:txBody>
          <a:bodyPr vert="horz" lIns="0" tIns="0" rIns="0" bIns="0" rtlCol="0">
            <a:no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Fußzeilenplatzhalter 4"/>
          <p:cNvSpPr>
            <a:spLocks noGrp="1"/>
          </p:cNvSpPr>
          <p:nvPr>
            <p:ph type="ftr" sz="quarter" idx="3"/>
          </p:nvPr>
        </p:nvSpPr>
        <p:spPr>
          <a:xfrm>
            <a:off x="1992611" y="6561368"/>
            <a:ext cx="7917938" cy="180000"/>
          </a:xfrm>
          <a:prstGeom prst="rect">
            <a:avLst/>
          </a:prstGeom>
        </p:spPr>
        <p:txBody>
          <a:bodyPr vert="horz" lIns="0" tIns="0" rIns="0" bIns="0" rtlCol="0" anchor="ctr"/>
          <a:lstStyle>
            <a:lvl1pPr algn="l">
              <a:defRPr sz="800">
                <a:solidFill>
                  <a:schemeClr val="tx2"/>
                </a:solidFill>
                <a:latin typeface="Arial" panose="020B0604020202020204" pitchFamily="34" charset="0"/>
                <a:cs typeface="Arial" panose="020B0604020202020204" pitchFamily="34" charset="0"/>
              </a:defRPr>
            </a:lvl1pPr>
          </a:lstStyle>
          <a:p>
            <a:endParaRPr lang="de-DE">
              <a:solidFill>
                <a:srgbClr val="00324B"/>
              </a:solidFill>
            </a:endParaRPr>
          </a:p>
        </p:txBody>
      </p:sp>
      <p:pic>
        <p:nvPicPr>
          <p:cNvPr id="7" name="Bild 7" descr="logo-grün.png"/>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0848073" y="6543473"/>
            <a:ext cx="740910" cy="172729"/>
          </a:xfrm>
          <a:prstGeom prst="rect">
            <a:avLst/>
          </a:prstGeom>
        </p:spPr>
      </p:pic>
      <p:sp>
        <p:nvSpPr>
          <p:cNvPr id="8" name="Datumsplatzhalter 3"/>
          <p:cNvSpPr txBox="1">
            <a:spLocks/>
          </p:cNvSpPr>
          <p:nvPr/>
        </p:nvSpPr>
        <p:spPr>
          <a:xfrm>
            <a:off x="984763" y="6561368"/>
            <a:ext cx="755803" cy="180000"/>
          </a:xfrm>
          <a:prstGeom prst="rect">
            <a:avLst/>
          </a:prstGeom>
        </p:spPr>
        <p:txBody>
          <a:bodyPr vert="horz" lIns="0" tIns="0" rIns="0" bIns="0" rtlCol="0" anchor="ctr"/>
          <a:lstStyle>
            <a:defPPr>
              <a:defRPr lang="de-DE"/>
            </a:defPPr>
            <a:lvl1pPr marL="0" algn="ctr" defTabSz="914400" rtl="0" eaLnBrk="1" latinLnBrk="0" hangingPunct="1">
              <a:defRPr sz="800" kern="1200">
                <a:solidFill>
                  <a:schemeClr val="tx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1702BA3-2FAA-4CC0-B43B-5D302B77BBE5}" type="datetime1">
              <a:rPr lang="de-DE" sz="800" smtClean="0">
                <a:solidFill>
                  <a:srgbClr val="00324B"/>
                </a:solidFill>
              </a:rPr>
              <a:pPr/>
              <a:t>02.07.2021</a:t>
            </a:fld>
            <a:endParaRPr lang="de-DE" sz="800">
              <a:solidFill>
                <a:srgbClr val="00324B"/>
              </a:solidFill>
            </a:endParaRPr>
          </a:p>
        </p:txBody>
      </p:sp>
      <p:sp>
        <p:nvSpPr>
          <p:cNvPr id="9" name="Foliennummernplatzhalter 5"/>
          <p:cNvSpPr txBox="1">
            <a:spLocks/>
          </p:cNvSpPr>
          <p:nvPr/>
        </p:nvSpPr>
        <p:spPr>
          <a:xfrm>
            <a:off x="431887" y="6561368"/>
            <a:ext cx="328189" cy="180000"/>
          </a:xfrm>
          <a:prstGeom prst="rect">
            <a:avLst/>
          </a:prstGeom>
        </p:spPr>
        <p:txBody>
          <a:bodyPr vert="horz" lIns="0" tIns="0" rIns="0" bIns="0" rtlCol="0" anchor="ctr"/>
          <a:lstStyle>
            <a:defPPr>
              <a:defRPr lang="de-DE"/>
            </a:defPPr>
            <a:lvl1pPr marL="0" algn="l" defTabSz="914400" rtl="0" eaLnBrk="1" latinLnBrk="0" hangingPunct="1">
              <a:defRPr sz="800" b="1" kern="1200">
                <a:solidFill>
                  <a:schemeClr val="bg2"/>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135AEB7-50D1-40EE-AFE7-1590608C1BDD}" type="slidenum">
              <a:rPr lang="de-DE" sz="800" smtClean="0">
                <a:solidFill>
                  <a:srgbClr val="009B91"/>
                </a:solidFill>
              </a:rPr>
              <a:pPr/>
              <a:t>‹#›</a:t>
            </a:fld>
            <a:endParaRPr lang="de-DE" sz="800">
              <a:solidFill>
                <a:srgbClr val="009B91"/>
              </a:solidFill>
            </a:endParaRPr>
          </a:p>
        </p:txBody>
      </p:sp>
      <p:sp>
        <p:nvSpPr>
          <p:cNvPr id="10" name="TW_CONFIDENTIAL"/>
          <p:cNvSpPr txBox="1">
            <a:spLocks noChangeArrowheads="1"/>
          </p:cNvSpPr>
          <p:nvPr/>
        </p:nvSpPr>
        <p:spPr bwMode="auto">
          <a:xfrm>
            <a:off x="431888" y="6268684"/>
            <a:ext cx="9479542" cy="1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50000"/>
              </a:spcBef>
              <a:spcAft>
                <a:spcPct val="0"/>
              </a:spcAft>
              <a:defRPr>
                <a:solidFill>
                  <a:schemeClr val="tx1"/>
                </a:solidFill>
                <a:latin typeface="Arial" pitchFamily="34" charset="0"/>
              </a:defRPr>
            </a:lvl6pPr>
            <a:lvl7pPr marL="2971800" indent="-228600" eaLnBrk="0" fontAlgn="base" hangingPunct="0">
              <a:spcBef>
                <a:spcPct val="50000"/>
              </a:spcBef>
              <a:spcAft>
                <a:spcPct val="0"/>
              </a:spcAft>
              <a:defRPr>
                <a:solidFill>
                  <a:schemeClr val="tx1"/>
                </a:solidFill>
                <a:latin typeface="Arial" pitchFamily="34" charset="0"/>
              </a:defRPr>
            </a:lvl7pPr>
            <a:lvl8pPr marL="3429000" indent="-228600" eaLnBrk="0" fontAlgn="base" hangingPunct="0">
              <a:spcBef>
                <a:spcPct val="50000"/>
              </a:spcBef>
              <a:spcAft>
                <a:spcPct val="0"/>
              </a:spcAft>
              <a:defRPr>
                <a:solidFill>
                  <a:schemeClr val="tx1"/>
                </a:solidFill>
                <a:latin typeface="Arial" pitchFamily="34" charset="0"/>
              </a:defRPr>
            </a:lvl8pPr>
            <a:lvl9pPr marL="3886200" indent="-228600" eaLnBrk="0" fontAlgn="base" hangingPunct="0">
              <a:spcBef>
                <a:spcPct val="50000"/>
              </a:spcBef>
              <a:spcAft>
                <a:spcPct val="0"/>
              </a:spcAft>
              <a:defRPr>
                <a:solidFill>
                  <a:schemeClr val="tx1"/>
                </a:solidFill>
                <a:latin typeface="Arial" pitchFamily="34" charset="0"/>
              </a:defRPr>
            </a:lvl9pPr>
          </a:lstStyle>
          <a:p>
            <a:pPr eaLnBrk="1" hangingPunct="1">
              <a:defRPr/>
            </a:pPr>
            <a:endParaRPr lang="de-DE" sz="900" b="1" u="sng">
              <a:solidFill>
                <a:srgbClr val="00324B"/>
              </a:solidFill>
              <a:cs typeface="Arial" pitchFamily="34" charset="0"/>
            </a:endParaRPr>
          </a:p>
        </p:txBody>
      </p:sp>
    </p:spTree>
    <p:extLst>
      <p:ext uri="{BB962C8B-B14F-4D97-AF65-F5344CB8AC3E}">
        <p14:creationId xmlns:p14="http://schemas.microsoft.com/office/powerpoint/2010/main" val="337759258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Lst>
  <p:hf sldNum="0" hdr="0" dt="0"/>
  <p:txStyles>
    <p:titleStyle>
      <a:lvl1pPr algn="l" defTabSz="914126" rtl="0" eaLnBrk="1" latinLnBrk="0" hangingPunct="1">
        <a:spcBef>
          <a:spcPct val="0"/>
        </a:spcBef>
        <a:buNone/>
        <a:defRPr sz="2799" b="1" kern="1200">
          <a:solidFill>
            <a:schemeClr val="tx2"/>
          </a:solidFill>
          <a:latin typeface="Arial" panose="020B0604020202020204" pitchFamily="34" charset="0"/>
          <a:ea typeface="+mj-ea"/>
          <a:cs typeface="Arial" panose="020B0604020202020204" pitchFamily="34" charset="0"/>
        </a:defRPr>
      </a:lvl1pPr>
    </p:titleStyle>
    <p:bodyStyle>
      <a:lvl1pPr marL="0" indent="0" algn="l" defTabSz="914126"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79946"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59892"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39838"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19784"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11.pn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5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31.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31.xml"/><Relationship Id="rId1" Type="http://schemas.openxmlformats.org/officeDocument/2006/relationships/tags" Target="../tags/tag5.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4.xml"/><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9FB54B-5830-4C2B-9171-7DAE4A5F69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 y="0"/>
            <a:ext cx="12181100" cy="6858000"/>
          </a:xfrm>
          <a:prstGeom prst="rect">
            <a:avLst/>
          </a:prstGeom>
        </p:spPr>
      </p:pic>
      <p:sp>
        <p:nvSpPr>
          <p:cNvPr id="7" name="Abgerundetes Rechteck 7"/>
          <p:cNvSpPr/>
          <p:nvPr/>
        </p:nvSpPr>
        <p:spPr>
          <a:xfrm>
            <a:off x="5458527" y="2975017"/>
            <a:ext cx="6118407" cy="2930323"/>
          </a:xfrm>
          <a:custGeom>
            <a:avLst/>
            <a:gdLst>
              <a:gd name="connsiteX0" fmla="*/ 0 w 5400000"/>
              <a:gd name="connsiteY0" fmla="*/ 420008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8" fmla="*/ 0 w 5400000"/>
              <a:gd name="connsiteY8" fmla="*/ 420008 h 2520000"/>
              <a:gd name="connsiteX0" fmla="*/ 0 w 5400000"/>
              <a:gd name="connsiteY0" fmla="*/ 2099992 h 2520000"/>
              <a:gd name="connsiteX1" fmla="*/ 420008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 name="connsiteX0" fmla="*/ 0 w 5400000"/>
              <a:gd name="connsiteY0" fmla="*/ 2099992 h 2520000"/>
              <a:gd name="connsiteX1" fmla="*/ 559 w 5400000"/>
              <a:gd name="connsiteY1" fmla="*/ 0 h 2520000"/>
              <a:gd name="connsiteX2" fmla="*/ 4979992 w 5400000"/>
              <a:gd name="connsiteY2" fmla="*/ 0 h 2520000"/>
              <a:gd name="connsiteX3" fmla="*/ 5400000 w 5400000"/>
              <a:gd name="connsiteY3" fmla="*/ 420008 h 2520000"/>
              <a:gd name="connsiteX4" fmla="*/ 5400000 w 5400000"/>
              <a:gd name="connsiteY4" fmla="*/ 2099992 h 2520000"/>
              <a:gd name="connsiteX5" fmla="*/ 4979992 w 5400000"/>
              <a:gd name="connsiteY5" fmla="*/ 2520000 h 2520000"/>
              <a:gd name="connsiteX6" fmla="*/ 420008 w 5400000"/>
              <a:gd name="connsiteY6" fmla="*/ 2520000 h 2520000"/>
              <a:gd name="connsiteX7" fmla="*/ 0 w 5400000"/>
              <a:gd name="connsiteY7" fmla="*/ 2099992 h 252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0000" h="2520000">
                <a:moveTo>
                  <a:pt x="0" y="2099992"/>
                </a:moveTo>
                <a:cubicBezTo>
                  <a:pt x="186" y="1399995"/>
                  <a:pt x="373" y="699997"/>
                  <a:pt x="559" y="0"/>
                </a:cubicBezTo>
                <a:lnTo>
                  <a:pt x="4979992" y="0"/>
                </a:lnTo>
                <a:cubicBezTo>
                  <a:pt x="5211956" y="0"/>
                  <a:pt x="5400000" y="188044"/>
                  <a:pt x="5400000" y="420008"/>
                </a:cubicBezTo>
                <a:lnTo>
                  <a:pt x="5400000" y="2099992"/>
                </a:lnTo>
                <a:cubicBezTo>
                  <a:pt x="5400000" y="2331956"/>
                  <a:pt x="5211956" y="2520000"/>
                  <a:pt x="4979992" y="2520000"/>
                </a:cubicBezTo>
                <a:lnTo>
                  <a:pt x="420008" y="2520000"/>
                </a:lnTo>
                <a:cubicBezTo>
                  <a:pt x="188044" y="2520000"/>
                  <a:pt x="0" y="2331956"/>
                  <a:pt x="0" y="209999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1981" tIns="71981" rIns="71981" bIns="71981" rtlCol="0" anchor="ctr"/>
          <a:lstStyle/>
          <a:p>
            <a:pPr algn="ctr"/>
            <a:endParaRPr lang="de-DE" sz="1400" dirty="0">
              <a:solidFill>
                <a:srgbClr val="00324B"/>
              </a:solidFill>
              <a:cs typeface="Arial" panose="020B0604020202020204" pitchFamily="34" charset="0"/>
            </a:endParaRPr>
          </a:p>
        </p:txBody>
      </p:sp>
      <p:sp>
        <p:nvSpPr>
          <p:cNvPr id="13" name="Titel 12"/>
          <p:cNvSpPr>
            <a:spLocks noGrp="1"/>
          </p:cNvSpPr>
          <p:nvPr>
            <p:ph type="ctrTitle"/>
          </p:nvPr>
        </p:nvSpPr>
        <p:spPr>
          <a:xfrm>
            <a:off x="5449314" y="2955514"/>
            <a:ext cx="6118407" cy="1627609"/>
          </a:xfrm>
        </p:spPr>
        <p:txBody>
          <a:bodyPr/>
          <a:lstStyle/>
          <a:p>
            <a:r>
              <a:rPr lang="de-CH" sz="3200" dirty="0"/>
              <a:t>Modern Slavery and Human Trafficking Act Statement 2020</a:t>
            </a:r>
          </a:p>
        </p:txBody>
      </p:sp>
      <p:sp>
        <p:nvSpPr>
          <p:cNvPr id="14" name="Untertitel 13"/>
          <p:cNvSpPr>
            <a:spLocks noGrp="1"/>
          </p:cNvSpPr>
          <p:nvPr>
            <p:ph type="subTitle" idx="1"/>
          </p:nvPr>
        </p:nvSpPr>
        <p:spPr>
          <a:xfrm>
            <a:off x="5467740" y="4349578"/>
            <a:ext cx="6118407" cy="1462826"/>
          </a:xfrm>
        </p:spPr>
        <p:txBody>
          <a:bodyPr/>
          <a:lstStyle/>
          <a:p>
            <a:r>
              <a:rPr lang="de-CH" dirty="0"/>
              <a:t>                                              Publishing Date: June 2021</a:t>
            </a:r>
          </a:p>
          <a:p>
            <a:r>
              <a:rPr lang="en-GB" dirty="0"/>
              <a:t>                                              </a:t>
            </a:r>
            <a:r>
              <a:rPr lang="en-GB" dirty="0" err="1"/>
              <a:t>Bühler</a:t>
            </a:r>
            <a:r>
              <a:rPr lang="de-CH" dirty="0"/>
              <a:t> UK, London.</a:t>
            </a:r>
          </a:p>
          <a:p>
            <a:endParaRPr lang="de-CH" dirty="0"/>
          </a:p>
          <a:p>
            <a:r>
              <a:rPr lang="de-CH" sz="1300" i="1" dirty="0">
                <a:solidFill>
                  <a:schemeClr val="tx2"/>
                </a:solidFill>
              </a:rPr>
              <a:t>This statement has been published in accordance with the Modern Slavery Act 2015. References to ‘us’, ‘our’, or ‘we’ are to </a:t>
            </a:r>
            <a:r>
              <a:rPr lang="en-GB" sz="1300" i="1" dirty="0">
                <a:solidFill>
                  <a:schemeClr val="tx2"/>
                </a:solidFill>
              </a:rPr>
              <a:t>Bühler UK Holdings and its affiliates and subsidiaries.</a:t>
            </a:r>
            <a:endParaRPr lang="de-CH" sz="1300" i="1" dirty="0">
              <a:solidFill>
                <a:schemeClr val="tx2"/>
              </a:solidFill>
            </a:endParaRPr>
          </a:p>
        </p:txBody>
      </p:sp>
      <p:pic>
        <p:nvPicPr>
          <p:cNvPr id="10" name="Bild 12" descr="logo-grün.png"/>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069640" y="5957011"/>
            <a:ext cx="1544372" cy="359946"/>
          </a:xfrm>
          <a:prstGeom prst="rect">
            <a:avLst/>
          </a:prstGeom>
        </p:spPr>
      </p:pic>
      <p:sp>
        <p:nvSpPr>
          <p:cNvPr id="11" name="Textfeld 10"/>
          <p:cNvSpPr txBox="1"/>
          <p:nvPr/>
        </p:nvSpPr>
        <p:spPr>
          <a:xfrm>
            <a:off x="431888" y="6070800"/>
            <a:ext cx="4103387" cy="246157"/>
          </a:xfrm>
          <a:prstGeom prst="rect">
            <a:avLst/>
          </a:prstGeom>
          <a:noFill/>
          <a:ln>
            <a:noFill/>
          </a:ln>
        </p:spPr>
        <p:txBody>
          <a:bodyPr vert="horz" wrap="square" lIns="0" tIns="0" rIns="0" bIns="0" rtlCol="0" anchor="ctr">
            <a:spAutoFit/>
          </a:bodyPr>
          <a:lstStyle/>
          <a:p>
            <a:r>
              <a:rPr lang="de-DE" sz="1600" dirty="0">
                <a:solidFill>
                  <a:prstClr val="white"/>
                </a:solidFill>
                <a:cs typeface="Arial" panose="020B0604020202020204" pitchFamily="34" charset="-128"/>
              </a:rPr>
              <a:t>Innovations for a </a:t>
            </a:r>
            <a:r>
              <a:rPr lang="de-DE" sz="1600" b="1" dirty="0" err="1">
                <a:solidFill>
                  <a:prstClr val="white"/>
                </a:solidFill>
                <a:cs typeface="Arial" panose="020B0604020202020204" pitchFamily="34" charset="-128"/>
              </a:rPr>
              <a:t>better</a:t>
            </a:r>
            <a:r>
              <a:rPr lang="de-DE" sz="1600" b="1" dirty="0">
                <a:solidFill>
                  <a:prstClr val="white"/>
                </a:solidFill>
                <a:cs typeface="Arial" panose="020B0604020202020204" pitchFamily="34" charset="-128"/>
              </a:rPr>
              <a:t> </a:t>
            </a:r>
            <a:r>
              <a:rPr lang="de-DE" sz="1600" b="1" dirty="0" err="1">
                <a:solidFill>
                  <a:prstClr val="white"/>
                </a:solidFill>
                <a:cs typeface="Arial" panose="020B0604020202020204" pitchFamily="34" charset="-128"/>
              </a:rPr>
              <a:t>world</a:t>
            </a:r>
            <a:r>
              <a:rPr lang="de-DE" sz="1600" dirty="0">
                <a:solidFill>
                  <a:prstClr val="white"/>
                </a:solidFill>
                <a:cs typeface="Arial" panose="020B0604020202020204" pitchFamily="34" charset="-128"/>
              </a:rPr>
              <a:t>.</a:t>
            </a:r>
          </a:p>
        </p:txBody>
      </p:sp>
      <p:pic>
        <p:nvPicPr>
          <p:cNvPr id="2" name="Grafik 1"/>
          <p:cNvPicPr>
            <a:picLocks noChangeAspect="1"/>
          </p:cNvPicPr>
          <p:nvPr/>
        </p:nvPicPr>
        <p:blipFill rotWithShape="1">
          <a:blip r:embed="rId5" cstate="print">
            <a:extLst>
              <a:ext uri="{28A0092B-C50C-407E-A947-70E740481C1C}">
                <a14:useLocalDpi xmlns:a14="http://schemas.microsoft.com/office/drawing/2010/main" val="0"/>
              </a:ext>
            </a:extLst>
          </a:blip>
          <a:srcRect b="27368"/>
          <a:stretch/>
        </p:blipFill>
        <p:spPr>
          <a:xfrm rot="10800000">
            <a:off x="768795" y="893"/>
            <a:ext cx="4680519" cy="4484030"/>
          </a:xfrm>
          <a:prstGeom prst="rect">
            <a:avLst/>
          </a:prstGeom>
        </p:spPr>
      </p:pic>
    </p:spTree>
    <p:custDataLst>
      <p:tags r:id="rId1"/>
    </p:custDataLst>
    <p:extLst>
      <p:ext uri="{BB962C8B-B14F-4D97-AF65-F5344CB8AC3E}">
        <p14:creationId xmlns:p14="http://schemas.microsoft.com/office/powerpoint/2010/main" val="3725353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57655" y="672663"/>
            <a:ext cx="11824137" cy="587944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lstStyle/>
          <a:p>
            <a:pPr lvl="0" algn="ctr" defTabSz="914126">
              <a:spcAft>
                <a:spcPts val="300"/>
              </a:spcAft>
            </a:pPr>
            <a:r>
              <a:rPr lang="en-GB" b="1" dirty="0">
                <a:solidFill>
                  <a:schemeClr val="tx1"/>
                </a:solidFill>
                <a:latin typeface="Arial" panose="020B0604020202020204" pitchFamily="34" charset="0"/>
                <a:cs typeface="Arial" panose="020B0604020202020204" pitchFamily="34" charset="0"/>
              </a:rPr>
              <a:t>Statement from the Board Of Directors</a:t>
            </a:r>
          </a:p>
          <a:p>
            <a:pPr lvl="0" algn="just" defTabSz="914126">
              <a:spcAft>
                <a:spcPts val="300"/>
              </a:spcAft>
            </a:pPr>
            <a:endParaRPr lang="en-GB" sz="1400" dirty="0">
              <a:solidFill>
                <a:schemeClr val="tx1"/>
              </a:solidFill>
              <a:latin typeface="Arial" panose="020B0604020202020204" pitchFamily="34" charset="0"/>
              <a:cs typeface="Arial" panose="020B0604020202020204" pitchFamily="34" charset="0"/>
            </a:endParaRPr>
          </a:p>
          <a:p>
            <a:pPr lvl="0" algn="just" defTabSz="914126">
              <a:spcAft>
                <a:spcPts val="300"/>
              </a:spcAft>
            </a:pPr>
            <a:r>
              <a:rPr lang="en-GB" sz="1400" dirty="0">
                <a:solidFill>
                  <a:schemeClr val="tx1"/>
                </a:solidFill>
                <a:latin typeface="Arial" panose="020B0604020202020204" pitchFamily="34" charset="0"/>
                <a:cs typeface="Arial" panose="020B0604020202020204" pitchFamily="34" charset="0"/>
              </a:rPr>
              <a:t>Every day, billions of people come into contact with </a:t>
            </a:r>
            <a:r>
              <a:rPr lang="en-GB" sz="1400" dirty="0" err="1">
                <a:solidFill>
                  <a:schemeClr val="tx1"/>
                </a:solidFill>
                <a:latin typeface="Arial" panose="020B0604020202020204" pitchFamily="34" charset="0"/>
                <a:cs typeface="Arial" panose="020B0604020202020204" pitchFamily="34" charset="0"/>
              </a:rPr>
              <a:t>Bühler</a:t>
            </a:r>
            <a:r>
              <a:rPr lang="en-GB" sz="1400" dirty="0">
                <a:solidFill>
                  <a:schemeClr val="tx1"/>
                </a:solidFill>
                <a:latin typeface="Arial" panose="020B0604020202020204" pitchFamily="34" charset="0"/>
                <a:cs typeface="Arial" panose="020B0604020202020204" pitchFamily="34" charset="0"/>
              </a:rPr>
              <a:t> technologies to cover their basic needs for food and mobility. We are striving for innovations for a better world, with a special focus on healthy, safe, and sustainable solutions. With sales around CHF3bn and 13,000 employees we have operations in 140 countries across Europe, Africa, Middle East, the Americas, Asia and Australia.</a:t>
            </a:r>
          </a:p>
          <a:p>
            <a:pPr lvl="0" algn="just" defTabSz="914126">
              <a:spcAft>
                <a:spcPts val="300"/>
              </a:spcAft>
            </a:pPr>
            <a:endParaRPr lang="en-GB" sz="1400" dirty="0">
              <a:solidFill>
                <a:schemeClr val="tx1"/>
              </a:solidFill>
              <a:latin typeface="Arial" panose="020B0604020202020204" pitchFamily="34" charset="0"/>
              <a:cs typeface="Arial" panose="020B0604020202020204" pitchFamily="34" charset="0"/>
            </a:endParaRPr>
          </a:p>
          <a:p>
            <a:pPr algn="just" defTabSz="914126">
              <a:spcAft>
                <a:spcPts val="300"/>
              </a:spcAft>
            </a:pPr>
            <a:r>
              <a:rPr lang="en-GB" sz="1400" dirty="0">
                <a:solidFill>
                  <a:schemeClr val="tx1"/>
                </a:solidFill>
                <a:latin typeface="Arial" panose="020B0604020202020204" pitchFamily="34" charset="0"/>
                <a:cs typeface="Arial" panose="020B0604020202020204" pitchFamily="34" charset="0"/>
              </a:rPr>
              <a:t>Modern slavery is a crime and a violation of fundamental human rights. It takes various forms, such as slavery, servitude, forced and compulsory labour and human trafficking, all of which have in common the deprivation of a person’s liberty by another in order to exploit them for personal or commercial gain.</a:t>
            </a:r>
          </a:p>
          <a:p>
            <a:pPr algn="just" defTabSz="914126">
              <a:spcAft>
                <a:spcPts val="300"/>
              </a:spcAft>
            </a:pPr>
            <a:endParaRPr lang="en-GB" sz="1400" dirty="0">
              <a:solidFill>
                <a:schemeClr val="tx1"/>
              </a:solidFill>
              <a:latin typeface="Arial" panose="020B0604020202020204" pitchFamily="34" charset="0"/>
              <a:cs typeface="Arial" panose="020B0604020202020204" pitchFamily="34" charset="0"/>
            </a:endParaRPr>
          </a:p>
          <a:p>
            <a:pPr lvl="0" algn="just" defTabSz="914126">
              <a:spcAft>
                <a:spcPts val="300"/>
              </a:spcAft>
            </a:pPr>
            <a:r>
              <a:rPr lang="en-GB" sz="1400" dirty="0" err="1">
                <a:solidFill>
                  <a:schemeClr val="tx1"/>
                </a:solidFill>
                <a:latin typeface="Arial" panose="020B0604020202020204" pitchFamily="34" charset="0"/>
                <a:cs typeface="Arial" panose="020B0604020202020204" pitchFamily="34" charset="0"/>
              </a:rPr>
              <a:t>Bühler</a:t>
            </a:r>
            <a:r>
              <a:rPr lang="en-GB" sz="1400" dirty="0">
                <a:solidFill>
                  <a:schemeClr val="tx1"/>
                </a:solidFill>
                <a:latin typeface="Arial" panose="020B0604020202020204" pitchFamily="34" charset="0"/>
                <a:cs typeface="Arial" panose="020B0604020202020204" pitchFamily="34" charset="0"/>
              </a:rPr>
              <a:t> has a zero-tolerance approach to modern slavery, and we are committed to acting ethically and with integrity in all our business dealings and relationships and to implementing and enforcing effective systems and controls to ensure modern slavery is not taking place anywhere in our own business or in any of our supply chains. We are also committed to ensuring there is transparency in our own business and in our approach to tackling modern slavery throughout our supply chains, consistent with our disclosure obligations under the Modern Slavery Act 2015.</a:t>
            </a:r>
          </a:p>
          <a:p>
            <a:pPr lvl="0" algn="just" defTabSz="914126">
              <a:spcAft>
                <a:spcPts val="300"/>
              </a:spcAft>
            </a:pPr>
            <a:endParaRPr lang="en-GB" sz="1400" dirty="0">
              <a:solidFill>
                <a:schemeClr val="tx1"/>
              </a:solidFill>
              <a:latin typeface="Arial" panose="020B0604020202020204" pitchFamily="34" charset="0"/>
              <a:cs typeface="Arial" panose="020B0604020202020204" pitchFamily="34" charset="0"/>
            </a:endParaRPr>
          </a:p>
          <a:p>
            <a:pPr lvl="0" algn="just" defTabSz="914126">
              <a:spcAft>
                <a:spcPts val="300"/>
              </a:spcAft>
            </a:pPr>
            <a:r>
              <a:rPr lang="en-GB" sz="1400" dirty="0">
                <a:solidFill>
                  <a:schemeClr val="tx1"/>
                </a:solidFill>
                <a:latin typeface="Arial" panose="020B0604020202020204" pitchFamily="34" charset="0"/>
                <a:cs typeface="Arial" panose="020B0604020202020204" pitchFamily="34" charset="0"/>
              </a:rPr>
              <a:t>This policy applies to all persons working for us or on our behalf in any capacity, including employees at all levels, directors, officers, agency workers, seconded workers, volunteers, interns, agents, contractors, external consultants, third-party representatives and business partners.</a:t>
            </a:r>
          </a:p>
          <a:p>
            <a:pPr lvl="0" algn="just" defTabSz="914126">
              <a:spcAft>
                <a:spcPts val="300"/>
              </a:spcAft>
            </a:pPr>
            <a:endParaRPr lang="en-GB" sz="1400" dirty="0">
              <a:solidFill>
                <a:schemeClr val="tx1"/>
              </a:solidFill>
              <a:latin typeface="Arial" panose="020B0604020202020204" pitchFamily="34" charset="0"/>
              <a:cs typeface="Arial" panose="020B0604020202020204" pitchFamily="34" charset="0"/>
            </a:endParaRPr>
          </a:p>
          <a:p>
            <a:pPr lvl="0" algn="just" defTabSz="914126">
              <a:spcAft>
                <a:spcPts val="300"/>
              </a:spcAft>
            </a:pPr>
            <a:r>
              <a:rPr lang="en-GB" sz="1400" dirty="0">
                <a:solidFill>
                  <a:schemeClr val="tx1"/>
                </a:solidFill>
                <a:latin typeface="Arial" panose="020B0604020202020204" pitchFamily="34" charset="0"/>
                <a:cs typeface="Arial" panose="020B0604020202020204" pitchFamily="34" charset="0"/>
              </a:rPr>
              <a:t>This statement is published in accordance with the UK Modern Slavery Act 2015 and covers </a:t>
            </a:r>
            <a:r>
              <a:rPr lang="en-GB" sz="1400" dirty="0" err="1">
                <a:solidFill>
                  <a:schemeClr val="tx1"/>
                </a:solidFill>
                <a:latin typeface="Arial" panose="020B0604020202020204" pitchFamily="34" charset="0"/>
                <a:cs typeface="Arial" panose="020B0604020202020204" pitchFamily="34" charset="0"/>
              </a:rPr>
              <a:t>Bühler</a:t>
            </a:r>
            <a:r>
              <a:rPr lang="en-GB" sz="1400" dirty="0">
                <a:solidFill>
                  <a:schemeClr val="tx1"/>
                </a:solidFill>
                <a:latin typeface="Arial" panose="020B0604020202020204" pitchFamily="34" charset="0"/>
                <a:cs typeface="Arial" panose="020B0604020202020204" pitchFamily="34" charset="0"/>
              </a:rPr>
              <a:t> UK and other </a:t>
            </a:r>
            <a:r>
              <a:rPr lang="en-GB" sz="1400" dirty="0" err="1">
                <a:solidFill>
                  <a:schemeClr val="tx1"/>
                </a:solidFill>
                <a:latin typeface="Arial" panose="020B0604020202020204" pitchFamily="34" charset="0"/>
                <a:cs typeface="Arial" panose="020B0604020202020204" pitchFamily="34" charset="0"/>
              </a:rPr>
              <a:t>Bühler</a:t>
            </a:r>
            <a:r>
              <a:rPr lang="en-GB" sz="1400" dirty="0">
                <a:solidFill>
                  <a:schemeClr val="tx1"/>
                </a:solidFill>
                <a:latin typeface="Arial" panose="020B0604020202020204" pitchFamily="34" charset="0"/>
                <a:cs typeface="Arial" panose="020B0604020202020204" pitchFamily="34" charset="0"/>
              </a:rPr>
              <a:t> Group Companies. We will monitor the need for further action to be taken and other key performance indicators to be implemented as we continue our risk assessment and due diligence activities. This statement has been approved by the </a:t>
            </a:r>
            <a:r>
              <a:rPr lang="en-GB" sz="1400" dirty="0" err="1">
                <a:solidFill>
                  <a:schemeClr val="tx1"/>
                </a:solidFill>
                <a:latin typeface="Arial" panose="020B0604020202020204" pitchFamily="34" charset="0"/>
                <a:cs typeface="Arial" panose="020B0604020202020204" pitchFamily="34" charset="0"/>
              </a:rPr>
              <a:t>Bühler</a:t>
            </a:r>
            <a:r>
              <a:rPr lang="en-GB" sz="1400" dirty="0">
                <a:solidFill>
                  <a:schemeClr val="tx1"/>
                </a:solidFill>
                <a:latin typeface="Arial" panose="020B0604020202020204" pitchFamily="34" charset="0"/>
                <a:cs typeface="Arial" panose="020B0604020202020204" pitchFamily="34" charset="0"/>
              </a:rPr>
              <a:t> UK Board of Directors who will review and update it annually.  </a:t>
            </a:r>
          </a:p>
          <a:p>
            <a:pPr lvl="0" defTabSz="914126">
              <a:spcAft>
                <a:spcPts val="300"/>
              </a:spcAft>
            </a:pPr>
            <a:r>
              <a:rPr lang="en-GB" sz="1400" b="1" dirty="0">
                <a:solidFill>
                  <a:schemeClr val="tx1"/>
                </a:solidFill>
                <a:latin typeface="Arial" panose="020B0604020202020204" pitchFamily="34" charset="0"/>
                <a:cs typeface="Arial" panose="020B0604020202020204" pitchFamily="34" charset="0"/>
              </a:rPr>
              <a:t>Carmen Schlatter – MD Digital Technologies                                                                    Paul Silverman – MD </a:t>
            </a:r>
            <a:r>
              <a:rPr lang="en-GB" sz="1400" b="1" dirty="0" err="1">
                <a:solidFill>
                  <a:schemeClr val="tx1"/>
                </a:solidFill>
                <a:latin typeface="Arial" panose="020B0604020202020204" pitchFamily="34" charset="0"/>
                <a:cs typeface="Arial" panose="020B0604020202020204" pitchFamily="34" charset="0"/>
              </a:rPr>
              <a:t>Bühler</a:t>
            </a:r>
            <a:r>
              <a:rPr lang="en-GB" sz="1400" b="1" dirty="0">
                <a:solidFill>
                  <a:schemeClr val="tx1"/>
                </a:solidFill>
                <a:latin typeface="Arial" panose="020B0604020202020204" pitchFamily="34" charset="0"/>
                <a:cs typeface="Arial" panose="020B0604020202020204" pitchFamily="34" charset="0"/>
              </a:rPr>
              <a:t> UK (SAS)</a:t>
            </a:r>
          </a:p>
          <a:p>
            <a:pPr lvl="0" defTabSz="914126">
              <a:spcAft>
                <a:spcPts val="300"/>
              </a:spcAft>
            </a:pPr>
            <a:r>
              <a:rPr lang="en-GB" sz="1400">
                <a:solidFill>
                  <a:schemeClr val="tx1"/>
                </a:solidFill>
                <a:latin typeface="Arial" panose="020B0604020202020204" pitchFamily="34" charset="0"/>
                <a:cs typeface="Arial" panose="020B0604020202020204" pitchFamily="34" charset="0"/>
              </a:rPr>
              <a:t>      July </a:t>
            </a:r>
            <a:r>
              <a:rPr lang="en-GB" sz="1400" dirty="0">
                <a:solidFill>
                  <a:schemeClr val="tx1"/>
                </a:solidFill>
                <a:latin typeface="Arial" panose="020B0604020202020204" pitchFamily="34" charset="0"/>
                <a:cs typeface="Arial" panose="020B0604020202020204" pitchFamily="34" charset="0"/>
              </a:rPr>
              <a:t>2021</a:t>
            </a:r>
          </a:p>
          <a:p>
            <a:pPr algn="just">
              <a:lnSpc>
                <a:spcPct val="150000"/>
              </a:lnSpc>
            </a:pPr>
            <a:endParaRPr lang="en-GB" sz="1400" dirty="0">
              <a:blipFill>
                <a:blip r:embed="rId3"/>
                <a:tile tx="0" ty="0" sx="100000" sy="100000" flip="none" algn="tl"/>
              </a:blipFill>
              <a:latin typeface="Arial" panose="020B0604020202020204" pitchFamily="34" charset="0"/>
              <a:cs typeface="Arial" panose="020B0604020202020204" pitchFamily="34" charset="0"/>
            </a:endParaRPr>
          </a:p>
          <a:p>
            <a:pPr algn="ctr"/>
            <a:endParaRPr lang="en-GB" sz="1400" dirty="0">
              <a:blipFill>
                <a:blip r:embed="rId4"/>
                <a:tile tx="0" ty="0" sx="100000" sy="100000" flip="none" algn="tl"/>
              </a:blipFill>
              <a:latin typeface="Arial" panose="020B0604020202020204" pitchFamily="34" charset="0"/>
              <a:cs typeface="Arial" panose="020B0604020202020204" pitchFamily="34" charset="0"/>
            </a:endParaRPr>
          </a:p>
          <a:p>
            <a:pPr algn="ctr"/>
            <a:r>
              <a:rPr lang="en-GB" sz="1400" dirty="0">
                <a:solidFill>
                  <a:schemeClr val="tx2"/>
                </a:solidFill>
                <a:latin typeface="Arial" panose="020B0604020202020204" pitchFamily="34" charset="0"/>
                <a:cs typeface="Arial" panose="020B0604020202020204" pitchFamily="34" charset="0"/>
              </a:rPr>
              <a:t>	</a:t>
            </a:r>
            <a:r>
              <a:rPr lang="en-GB" sz="1200" dirty="0">
                <a:solidFill>
                  <a:schemeClr val="tx2"/>
                </a:solidFill>
                <a:latin typeface="Arial" panose="020B0604020202020204" pitchFamily="34" charset="0"/>
                <a:cs typeface="Arial" panose="020B0604020202020204" pitchFamily="34" charset="0"/>
              </a:rPr>
              <a:t>	</a:t>
            </a:r>
          </a:p>
          <a:p>
            <a:pPr algn="ctr"/>
            <a:endParaRPr lang="en-GB" sz="1600" dirty="0" err="1">
              <a:solidFill>
                <a:schemeClr val="tx2"/>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E0B613D2-7786-4AF6-9DCF-8B0EEB37E7F1}"/>
              </a:ext>
            </a:extLst>
          </p:cNvPr>
          <p:cNvPicPr>
            <a:picLocks noChangeAspect="1"/>
          </p:cNvPicPr>
          <p:nvPr/>
        </p:nvPicPr>
        <p:blipFill>
          <a:blip r:embed="rId5">
            <a:alphaModFix/>
          </a:blip>
          <a:stretch>
            <a:fillRect/>
          </a:stretch>
        </p:blipFill>
        <p:spPr>
          <a:xfrm>
            <a:off x="2157146" y="5872822"/>
            <a:ext cx="876300" cy="571901"/>
          </a:xfrm>
          <a:prstGeom prst="rect">
            <a:avLst/>
          </a:prstGeom>
          <a:noFill/>
        </p:spPr>
      </p:pic>
      <p:pic>
        <p:nvPicPr>
          <p:cNvPr id="7" name="Picture 6">
            <a:extLst>
              <a:ext uri="{FF2B5EF4-FFF2-40B4-BE49-F238E27FC236}">
                <a16:creationId xmlns:a16="http://schemas.microsoft.com/office/drawing/2014/main" id="{E714A1DB-CD35-4943-8D51-551944459318}"/>
              </a:ext>
            </a:extLst>
          </p:cNvPr>
          <p:cNvPicPr>
            <a:picLocks noChangeAspect="1"/>
          </p:cNvPicPr>
          <p:nvPr/>
        </p:nvPicPr>
        <p:blipFill>
          <a:blip r:embed="rId6"/>
          <a:stretch>
            <a:fillRect/>
          </a:stretch>
        </p:blipFill>
        <p:spPr>
          <a:xfrm>
            <a:off x="8135008" y="5818253"/>
            <a:ext cx="2205036" cy="681037"/>
          </a:xfrm>
          <a:prstGeom prst="rect">
            <a:avLst/>
          </a:prstGeom>
          <a:blipFill dpi="0" rotWithShape="1">
            <a:blip r:embed="rId3"/>
            <a:srcRect/>
            <a:tile tx="0" ty="0" sx="100000" sy="100000" flip="none" algn="tl"/>
          </a:blipFill>
        </p:spPr>
      </p:pic>
    </p:spTree>
    <p:extLst>
      <p:ext uri="{BB962C8B-B14F-4D97-AF65-F5344CB8AC3E}">
        <p14:creationId xmlns:p14="http://schemas.microsoft.com/office/powerpoint/2010/main" val="3970332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60868" y="481372"/>
            <a:ext cx="5398594" cy="512542"/>
          </a:xfrm>
        </p:spPr>
        <p:txBody>
          <a:bodyPr/>
          <a:lstStyle/>
          <a:p>
            <a:r>
              <a:rPr lang="en-US" b="1" dirty="0"/>
              <a:t>Our business</a:t>
            </a:r>
            <a:br>
              <a:rPr lang="en-US" dirty="0"/>
            </a:br>
            <a:endParaRPr lang="en-US" b="0" dirty="0"/>
          </a:p>
        </p:txBody>
      </p:sp>
      <p:sp>
        <p:nvSpPr>
          <p:cNvPr id="5" name="Inhaltsplatzhalter 4"/>
          <p:cNvSpPr>
            <a:spLocks noGrp="1"/>
          </p:cNvSpPr>
          <p:nvPr>
            <p:ph sz="quarter" idx="13"/>
          </p:nvPr>
        </p:nvSpPr>
        <p:spPr>
          <a:xfrm>
            <a:off x="260868" y="1401560"/>
            <a:ext cx="5398594" cy="5024662"/>
          </a:xfrm>
        </p:spPr>
        <p:txBody>
          <a:bodyPr/>
          <a:lstStyle/>
          <a:p>
            <a:pPr algn="just"/>
            <a:r>
              <a:rPr lang="en-US" sz="1200" dirty="0"/>
              <a:t>Founded in 1860 in Switzerland and established in the 1960s in the United Kingdom, </a:t>
            </a:r>
            <a:r>
              <a:rPr lang="en-GB" sz="1200" dirty="0"/>
              <a:t>Bühler is a global manufacturing and engineering company present in all continents. Our main activities include the design, manufacturing and global distribution of cleaning and sorting machinery as well as the supply of machinery and complete plants for the flour and feed, milling, cereal processing, chocolate, printing ink, die casting, mechanical and pneumatic conveying industries and the supply of control systems. </a:t>
            </a:r>
          </a:p>
          <a:p>
            <a:pPr algn="just"/>
            <a:endParaRPr lang="en-GB" sz="1200" dirty="0"/>
          </a:p>
          <a:p>
            <a:pPr algn="just"/>
            <a:r>
              <a:rPr lang="en-GB" sz="1200" dirty="0"/>
              <a:t>In the UK alone, Bühler employs more than 350 people from multiple backgrounds and nationalities across our sites in London, Manchester and Peterborough. Due to the large scale of our supply chain system, we work closely with different stakeholders such as suppliers, partners and external agents, based both worldwide and in the UK. </a:t>
            </a:r>
          </a:p>
          <a:p>
            <a:pPr algn="just"/>
            <a:endParaRPr lang="en-GB" sz="1200" dirty="0"/>
          </a:p>
          <a:p>
            <a:pPr algn="just"/>
            <a:endParaRPr lang="en-GB" sz="1200" dirty="0"/>
          </a:p>
          <a:p>
            <a:pPr algn="just"/>
            <a:endParaRPr lang="en-GB" sz="1200" dirty="0"/>
          </a:p>
          <a:p>
            <a:pPr algn="just"/>
            <a:r>
              <a:rPr lang="en-GB" sz="1200" dirty="0"/>
              <a:t>Bühler’s mission is to ensure a sustainable, successful and independent development of the Group through the products, processes, and services we offer. This mission is founded by what we call four success factors:</a:t>
            </a:r>
          </a:p>
          <a:p>
            <a:pPr marL="342900" indent="-342900" algn="just">
              <a:buAutoNum type="arabicParenBoth"/>
            </a:pPr>
            <a:r>
              <a:rPr lang="en-GB" sz="1200" dirty="0"/>
              <a:t>Productivity</a:t>
            </a:r>
          </a:p>
          <a:p>
            <a:pPr marL="342900" indent="-342900" algn="just">
              <a:buAutoNum type="arabicParenBoth"/>
            </a:pPr>
            <a:r>
              <a:rPr lang="en-GB" sz="1200" dirty="0"/>
              <a:t>Market Leadership</a:t>
            </a:r>
          </a:p>
          <a:p>
            <a:pPr marL="342900" indent="-342900" algn="just">
              <a:buAutoNum type="arabicParenBoth"/>
            </a:pPr>
            <a:r>
              <a:rPr lang="en-GB" sz="1200" dirty="0"/>
              <a:t>Differentiation</a:t>
            </a:r>
          </a:p>
          <a:p>
            <a:pPr marL="342900" indent="-342900" algn="just">
              <a:buAutoNum type="arabicParenBoth"/>
            </a:pPr>
            <a:r>
              <a:rPr lang="en-GB" sz="1200" dirty="0"/>
              <a:t>Best people </a:t>
            </a:r>
          </a:p>
          <a:p>
            <a:pPr marL="0" lvl="1" indent="0">
              <a:buNone/>
            </a:pPr>
            <a:endParaRPr lang="en-US" sz="1400" dirty="0"/>
          </a:p>
          <a:p>
            <a:endParaRPr lang="en-US" sz="1400" dirty="0"/>
          </a:p>
        </p:txBody>
      </p:sp>
      <p:sp>
        <p:nvSpPr>
          <p:cNvPr id="6" name="Fußzeilenplatzhalter 4"/>
          <p:cNvSpPr txBox="1">
            <a:spLocks/>
          </p:cNvSpPr>
          <p:nvPr/>
        </p:nvSpPr>
        <p:spPr>
          <a:xfrm>
            <a:off x="588284" y="6552110"/>
            <a:ext cx="4182190" cy="196019"/>
          </a:xfrm>
          <a:prstGeom prst="rect">
            <a:avLst/>
          </a:prstGeom>
          <a:solidFill>
            <a:schemeClr val="bg1"/>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dirty="0">
                <a:solidFill>
                  <a:schemeClr val="tx2"/>
                </a:solidFill>
                <a:latin typeface="Arial" panose="020B0604020202020204" pitchFamily="34" charset="0"/>
                <a:cs typeface="Arial" panose="020B0604020202020204" pitchFamily="34" charset="0"/>
              </a:rPr>
              <a:t>Bühler</a:t>
            </a:r>
            <a:r>
              <a:rPr lang="en-US" sz="800" dirty="0">
                <a:solidFill>
                  <a:schemeClr val="tx2"/>
                </a:solidFill>
              </a:rPr>
              <a:t> UK Limited. |  Slavery and Human Trafficking Statement</a:t>
            </a:r>
          </a:p>
        </p:txBody>
      </p:sp>
      <p:pic>
        <p:nvPicPr>
          <p:cNvPr id="8" name="Picture Placeholder 7"/>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27778" r="27778"/>
          <a:stretch>
            <a:fillRect/>
          </a:stretch>
        </p:blipFill>
        <p:spPr/>
      </p:pic>
    </p:spTree>
    <p:extLst>
      <p:ext uri="{BB962C8B-B14F-4D97-AF65-F5344CB8AC3E}">
        <p14:creationId xmlns:p14="http://schemas.microsoft.com/office/powerpoint/2010/main" val="5064943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888" y="274638"/>
            <a:ext cx="5398594" cy="900000"/>
          </a:xfrm>
        </p:spPr>
        <p:txBody>
          <a:bodyPr anchor="t">
            <a:normAutofit/>
          </a:bodyPr>
          <a:lstStyle/>
          <a:p>
            <a:r>
              <a:rPr lang="en-GB" dirty="0"/>
              <a:t>Definition of modern slavery</a:t>
            </a:r>
          </a:p>
        </p:txBody>
      </p:sp>
      <p:sp>
        <p:nvSpPr>
          <p:cNvPr id="3" name="Content Placeholder 2"/>
          <p:cNvSpPr>
            <a:spLocks noGrp="1"/>
          </p:cNvSpPr>
          <p:nvPr>
            <p:ph sz="quarter" idx="13"/>
          </p:nvPr>
        </p:nvSpPr>
        <p:spPr>
          <a:xfrm>
            <a:off x="431887" y="1656000"/>
            <a:ext cx="5398594" cy="4500000"/>
          </a:xfrm>
        </p:spPr>
        <p:txBody>
          <a:bodyPr>
            <a:normAutofit/>
          </a:bodyPr>
          <a:lstStyle/>
          <a:p>
            <a:pPr>
              <a:lnSpc>
                <a:spcPct val="90000"/>
              </a:lnSpc>
            </a:pPr>
            <a:r>
              <a:rPr lang="en-GB" sz="1200" dirty="0"/>
              <a:t>Modern slavery includes a range of types of exploitation, many of which occur together. These include but are not limited to:</a:t>
            </a:r>
            <a:endParaRPr lang="en-GB" sz="1200"/>
          </a:p>
          <a:p>
            <a:pPr>
              <a:lnSpc>
                <a:spcPct val="90000"/>
              </a:lnSpc>
            </a:pPr>
            <a:endParaRPr lang="en-GB" sz="1200"/>
          </a:p>
          <a:p>
            <a:pPr marL="285750" indent="-285750">
              <a:lnSpc>
                <a:spcPct val="90000"/>
              </a:lnSpc>
              <a:buFont typeface="Arial" panose="020B0604020202020204" pitchFamily="34" charset="0"/>
              <a:buChar char="•"/>
            </a:pPr>
            <a:r>
              <a:rPr lang="en-GB" sz="1200" dirty="0"/>
              <a:t>Sexual exploitation: this includes sexual abuse, prostitution and the abuse of children for the production of child abuse images/videos.</a:t>
            </a:r>
            <a:endParaRPr lang="en-GB" sz="1200"/>
          </a:p>
          <a:p>
            <a:pPr>
              <a:lnSpc>
                <a:spcPct val="90000"/>
              </a:lnSpc>
            </a:pPr>
            <a:endParaRPr lang="en-GB" sz="1200"/>
          </a:p>
          <a:p>
            <a:pPr marL="285750" indent="-285750">
              <a:lnSpc>
                <a:spcPct val="90000"/>
              </a:lnSpc>
              <a:buFont typeface="Arial" panose="020B0604020202020204" pitchFamily="34" charset="0"/>
              <a:buChar char="•"/>
            </a:pPr>
            <a:r>
              <a:rPr lang="en-GB" sz="1200" dirty="0"/>
              <a:t>Domestics servitude: this involves victims being forced to work in usually private households, performing domestic chores and childcare duties.</a:t>
            </a:r>
            <a:endParaRPr lang="en-GB" sz="1200"/>
          </a:p>
          <a:p>
            <a:pPr>
              <a:lnSpc>
                <a:spcPct val="90000"/>
              </a:lnSpc>
            </a:pPr>
            <a:endParaRPr lang="en-GB" sz="1200"/>
          </a:p>
          <a:p>
            <a:pPr marL="285750" indent="-285750">
              <a:lnSpc>
                <a:spcPct val="90000"/>
              </a:lnSpc>
              <a:buFont typeface="Arial" panose="020B0604020202020204" pitchFamily="34" charset="0"/>
              <a:buChar char="•"/>
            </a:pPr>
            <a:r>
              <a:rPr lang="en-GB" sz="1200" dirty="0"/>
              <a:t>Forced labour: this can happen in various industries, including construction, </a:t>
            </a:r>
            <a:r>
              <a:rPr lang="en-GB" sz="1200" dirty="0" err="1"/>
              <a:t>manufacturing,hospitality</a:t>
            </a:r>
            <a:r>
              <a:rPr lang="en-GB" sz="1200" dirty="0"/>
              <a:t>, food packaging, agriculture, maritime and beauty and many more.</a:t>
            </a:r>
            <a:endParaRPr lang="en-GB" sz="1200"/>
          </a:p>
          <a:p>
            <a:pPr>
              <a:lnSpc>
                <a:spcPct val="90000"/>
              </a:lnSpc>
            </a:pPr>
            <a:endParaRPr lang="en-GB" sz="1200"/>
          </a:p>
          <a:p>
            <a:pPr marL="285750" indent="-285750">
              <a:lnSpc>
                <a:spcPct val="90000"/>
              </a:lnSpc>
              <a:buFont typeface="Arial" panose="020B0604020202020204" pitchFamily="34" charset="0"/>
              <a:buChar char="•"/>
            </a:pPr>
            <a:r>
              <a:rPr lang="en-GB" sz="1200" dirty="0"/>
              <a:t>Criminal exploitation: this can be understood as the exploitation of a person to commit a crime, such as pick-pocketing, shop-lifting, drug trafficking and other similar activities that are subject to penalties and imply financial gain for the trafficker.</a:t>
            </a:r>
            <a:endParaRPr lang="en-GB" sz="1200"/>
          </a:p>
          <a:p>
            <a:pPr>
              <a:lnSpc>
                <a:spcPct val="90000"/>
              </a:lnSpc>
            </a:pPr>
            <a:endParaRPr lang="en-GB" sz="1200"/>
          </a:p>
          <a:p>
            <a:pPr marL="285750" indent="-285750">
              <a:lnSpc>
                <a:spcPct val="90000"/>
              </a:lnSpc>
              <a:buFont typeface="Arial" panose="020B0604020202020204" pitchFamily="34" charset="0"/>
              <a:buChar char="•"/>
            </a:pPr>
            <a:r>
              <a:rPr lang="en-GB" sz="1200" dirty="0"/>
              <a:t>Other forms of exploitation include organ removal, forced begging fraud, forced marriage and illegal adoption.</a:t>
            </a:r>
            <a:endParaRPr lang="en-GB" sz="1200"/>
          </a:p>
        </p:txBody>
      </p:sp>
      <p:pic>
        <p:nvPicPr>
          <p:cNvPr id="7" name="Picture Placeholder 6" descr="A picture containing food, person, outdoor, meal&#10;&#10;Description automatically generated">
            <a:extLst>
              <a:ext uri="{FF2B5EF4-FFF2-40B4-BE49-F238E27FC236}">
                <a16:creationId xmlns:a16="http://schemas.microsoft.com/office/drawing/2014/main" id="{5152EE4D-9B38-4B22-B654-DF31357D9237}"/>
              </a:ext>
            </a:extLst>
          </p:cNvPr>
          <p:cNvPicPr>
            <a:picLocks noGrp="1" noChangeAspect="1"/>
          </p:cNvPicPr>
          <p:nvPr>
            <p:ph type="pic" sz="quarter" idx="14"/>
          </p:nvPr>
        </p:nvPicPr>
        <p:blipFill rotWithShape="1">
          <a:blip r:embed="rId2">
            <a:extLst>
              <a:ext uri="{28A0092B-C50C-407E-A947-70E740481C1C}">
                <a14:useLocalDpi xmlns:a14="http://schemas.microsoft.com/office/drawing/2010/main" val="0"/>
              </a:ext>
            </a:extLst>
          </a:blip>
          <a:srcRect l="18162" r="22504" b="-1"/>
          <a:stretch/>
        </p:blipFill>
        <p:spPr>
          <a:xfrm>
            <a:off x="6096001" y="10"/>
            <a:ext cx="6096000" cy="6857990"/>
          </a:xfrm>
          <a:noFill/>
        </p:spPr>
      </p:pic>
    </p:spTree>
    <p:extLst>
      <p:ext uri="{BB962C8B-B14F-4D97-AF65-F5344CB8AC3E}">
        <p14:creationId xmlns:p14="http://schemas.microsoft.com/office/powerpoint/2010/main" val="2448832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88764" y="211028"/>
            <a:ext cx="5398594" cy="496639"/>
          </a:xfrm>
        </p:spPr>
        <p:txBody>
          <a:bodyPr/>
          <a:lstStyle/>
          <a:p>
            <a:r>
              <a:rPr lang="en-US" dirty="0"/>
              <a:t>Our policies</a:t>
            </a:r>
            <a:endParaRPr lang="en-US" b="0" dirty="0"/>
          </a:p>
        </p:txBody>
      </p:sp>
      <p:sp>
        <p:nvSpPr>
          <p:cNvPr id="5" name="Inhaltsplatzhalter 4"/>
          <p:cNvSpPr>
            <a:spLocks noGrp="1"/>
          </p:cNvSpPr>
          <p:nvPr>
            <p:ph sz="quarter" idx="13"/>
          </p:nvPr>
        </p:nvSpPr>
        <p:spPr>
          <a:xfrm>
            <a:off x="288764" y="707667"/>
            <a:ext cx="5398594" cy="5891916"/>
          </a:xfrm>
        </p:spPr>
        <p:txBody>
          <a:bodyPr/>
          <a:lstStyle/>
          <a:p>
            <a:pPr algn="just"/>
            <a:r>
              <a:rPr lang="en-US" sz="1100" dirty="0"/>
              <a:t>Both our Head Office and </a:t>
            </a:r>
            <a:r>
              <a:rPr lang="en-GB" sz="1100" dirty="0"/>
              <a:t>Bühler</a:t>
            </a:r>
            <a:r>
              <a:rPr lang="en-US" sz="1100" dirty="0"/>
              <a:t> UK are highly committed to ensure a working environment free from modern slavery or human trafficking in any part of our business.</a:t>
            </a:r>
          </a:p>
          <a:p>
            <a:pPr algn="just"/>
            <a:endParaRPr lang="en-US" sz="1100" dirty="0"/>
          </a:p>
          <a:p>
            <a:pPr algn="just"/>
            <a:endParaRPr lang="en-US" sz="1100" dirty="0">
              <a:effectLst/>
            </a:endParaRPr>
          </a:p>
          <a:p>
            <a:pPr algn="just"/>
            <a:r>
              <a:rPr lang="en-US" sz="1100" dirty="0">
                <a:effectLst/>
              </a:rPr>
              <a:t>            Group Level policies</a:t>
            </a:r>
          </a:p>
          <a:p>
            <a:pPr algn="just"/>
            <a:endParaRPr lang="en-US" sz="1100" dirty="0">
              <a:effectLst/>
            </a:endParaRPr>
          </a:p>
          <a:p>
            <a:pPr algn="just"/>
            <a:r>
              <a:rPr lang="en-GB" sz="1100" dirty="0"/>
              <a:t>Bühler’s</a:t>
            </a:r>
            <a:r>
              <a:rPr lang="en-US" sz="1100" dirty="0"/>
              <a:t> </a:t>
            </a:r>
            <a:r>
              <a:rPr lang="en-US" sz="1100" b="1" dirty="0"/>
              <a:t>Supplier Code of Conduct </a:t>
            </a:r>
            <a:r>
              <a:rPr lang="en-US" sz="1100" dirty="0"/>
              <a:t>sets out our expectations on Supplier behavior in four pillars, one of which is the respect for human rights. This includes the rejection of forced labor and child labor, the fair and equal treatment for all employees, freedom of association and collective bargaining, the right to rest and a fair compensation. </a:t>
            </a:r>
          </a:p>
          <a:p>
            <a:pPr algn="just"/>
            <a:endParaRPr lang="en-US" sz="1100" dirty="0">
              <a:effectLst/>
            </a:endParaRPr>
          </a:p>
          <a:p>
            <a:pPr algn="just"/>
            <a:r>
              <a:rPr lang="en-US" sz="1100" dirty="0"/>
              <a:t>O</a:t>
            </a:r>
            <a:r>
              <a:rPr lang="en-US" sz="1100" dirty="0">
                <a:effectLst/>
              </a:rPr>
              <a:t>ur Head Office have also made available a </a:t>
            </a:r>
            <a:r>
              <a:rPr lang="en-US" sz="1100" b="1" dirty="0">
                <a:effectLst/>
              </a:rPr>
              <a:t>Whistleblowing Procedure </a:t>
            </a:r>
            <a:r>
              <a:rPr lang="en-US" sz="1100" dirty="0">
                <a:effectLst/>
              </a:rPr>
              <a:t>by which any wrongdoing or unfair practice taking place both inside and outside the organisation coming to the attention of any employee can be reported and escalated to Group Compliance for further action. This includes any violation of human trafficking laws by a </a:t>
            </a:r>
            <a:r>
              <a:rPr lang="en-GB" sz="1100" dirty="0"/>
              <a:t>Bühler supplier.</a:t>
            </a:r>
          </a:p>
          <a:p>
            <a:pPr algn="just"/>
            <a:endParaRPr lang="en-GB" sz="1100" dirty="0"/>
          </a:p>
          <a:p>
            <a:pPr algn="just"/>
            <a:r>
              <a:rPr lang="en-GB" sz="1100" dirty="0"/>
              <a:t>Our Head Office take compliance with Modern Slavery laws very seriously. On a bi-monthly basis, every Bühler entity across the world is required to report about the latest actions undertaken for a different number of local and international laws and regulations to ensure we, as a sum of local entities and a Group, pay the necessary attention to our Company legalities and reinforce our actions to minimise any potential risks. </a:t>
            </a:r>
          </a:p>
          <a:p>
            <a:pPr algn="just"/>
            <a:endParaRPr lang="en-GB" sz="1100" dirty="0"/>
          </a:p>
          <a:p>
            <a:pPr algn="just"/>
            <a:r>
              <a:rPr lang="en-GB" sz="1100" dirty="0"/>
              <a:t>Other relevant Group actions for the year 2019 include the </a:t>
            </a:r>
            <a:r>
              <a:rPr lang="en-GB" sz="1100" b="1" dirty="0"/>
              <a:t>review and update of all Bühler standard commercial documents</a:t>
            </a:r>
            <a:r>
              <a:rPr lang="en-GB" sz="1100" dirty="0"/>
              <a:t> used with our suppliers worldwide (Purchase Agreements, terms and conditions) in order to make reference to the UK’s Modern Slavery Act 2015 as a commitment to strengthen our determination to keep it away from our Supply Chain. This measure came into effect after receiving advice and an in-depth review from qualified English lawyers. </a:t>
            </a:r>
          </a:p>
          <a:p>
            <a:endParaRPr lang="en-US" dirty="0">
              <a:effectLst/>
            </a:endParaRPr>
          </a:p>
        </p:txBody>
      </p:sp>
      <p:sp>
        <p:nvSpPr>
          <p:cNvPr id="8" name="Rectangle 3"/>
          <p:cNvSpPr>
            <a:spLocks noChangeArrowheads="1"/>
          </p:cNvSpPr>
          <p:nvPr>
            <p:custDataLst>
              <p:tags r:id="rId1"/>
            </p:custDataLst>
          </p:nvPr>
        </p:nvSpPr>
        <p:spPr bwMode="auto">
          <a:xfrm>
            <a:off x="288764" y="1395682"/>
            <a:ext cx="299520" cy="284118"/>
          </a:xfrm>
          <a:custGeom>
            <a:avLst/>
            <a:gdLst/>
            <a:ahLst/>
            <a:cxnLst/>
            <a:rect l="l" t="t" r="r" b="b"/>
            <a:pathLst>
              <a:path w="387451" h="381000">
                <a:moveTo>
                  <a:pt x="63501" y="0"/>
                </a:moveTo>
                <a:lnTo>
                  <a:pt x="171427" y="0"/>
                </a:lnTo>
                <a:lnTo>
                  <a:pt x="323950" y="0"/>
                </a:lnTo>
                <a:lnTo>
                  <a:pt x="387451" y="0"/>
                </a:lnTo>
                <a:lnTo>
                  <a:pt x="387451" y="63501"/>
                </a:lnTo>
                <a:lnTo>
                  <a:pt x="387451" y="190500"/>
                </a:lnTo>
                <a:lnTo>
                  <a:pt x="387451" y="317499"/>
                </a:lnTo>
                <a:cubicBezTo>
                  <a:pt x="387451" y="352570"/>
                  <a:pt x="359021" y="381000"/>
                  <a:pt x="323950" y="381000"/>
                </a:cubicBezTo>
                <a:lnTo>
                  <a:pt x="63501" y="381000"/>
                </a:lnTo>
                <a:cubicBezTo>
                  <a:pt x="28430" y="381000"/>
                  <a:pt x="0" y="352570"/>
                  <a:pt x="0" y="317499"/>
                </a:cubicBezTo>
                <a:lnTo>
                  <a:pt x="0" y="63501"/>
                </a:lnTo>
                <a:cubicBezTo>
                  <a:pt x="0" y="28430"/>
                  <a:pt x="28430" y="0"/>
                  <a:pt x="63501" y="0"/>
                </a:cubicBezTo>
                <a:close/>
              </a:path>
            </a:pathLst>
          </a:custGeom>
          <a:solidFill>
            <a:schemeClr val="accent6"/>
          </a:solidFill>
          <a:ln>
            <a:noFill/>
          </a:ln>
          <a:effectLst/>
        </p:spPr>
        <p:txBody>
          <a:bodyPr lIns="0" tIns="0" rIns="0" bIns="0" anchor="ctr" anchorCtr="1"/>
          <a:lstStyle/>
          <a:p>
            <a:pPr algn="ctr" eaLnBrk="0" hangingPunct="0"/>
            <a:r>
              <a:rPr lang="de-DE" sz="1600" dirty="0">
                <a:solidFill>
                  <a:schemeClr val="bg1"/>
                </a:solidFill>
              </a:rPr>
              <a:t>1</a:t>
            </a:r>
          </a:p>
        </p:txBody>
      </p:sp>
      <p:sp>
        <p:nvSpPr>
          <p:cNvPr id="10" name="Fußzeilenplatzhalter 4"/>
          <p:cNvSpPr txBox="1">
            <a:spLocks/>
          </p:cNvSpPr>
          <p:nvPr/>
        </p:nvSpPr>
        <p:spPr>
          <a:xfrm>
            <a:off x="588284" y="6552110"/>
            <a:ext cx="4182190" cy="196019"/>
          </a:xfrm>
          <a:prstGeom prst="rect">
            <a:avLst/>
          </a:prstGeom>
          <a:solidFill>
            <a:schemeClr val="bg1"/>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dirty="0">
                <a:solidFill>
                  <a:schemeClr val="tx2"/>
                </a:solidFill>
                <a:latin typeface="Arial" panose="020B0604020202020204" pitchFamily="34" charset="0"/>
                <a:cs typeface="Arial" panose="020B0604020202020204" pitchFamily="34" charset="0"/>
              </a:rPr>
              <a:t>Bühler</a:t>
            </a:r>
            <a:r>
              <a:rPr lang="en-US" sz="800" dirty="0">
                <a:solidFill>
                  <a:schemeClr val="tx2"/>
                </a:solidFill>
              </a:rPr>
              <a:t> UK Limited. |  Slavery and Human Trafficking Statement</a:t>
            </a:r>
          </a:p>
        </p:txBody>
      </p:sp>
      <p:pic>
        <p:nvPicPr>
          <p:cNvPr id="9" name="Picture Placeholder 8" descr="A picture containing person, window, indoor&#10;&#10;Description automatically generated">
            <a:extLst>
              <a:ext uri="{FF2B5EF4-FFF2-40B4-BE49-F238E27FC236}">
                <a16:creationId xmlns:a16="http://schemas.microsoft.com/office/drawing/2014/main" id="{4605180A-4A8C-4C88-8E95-CBE5EA1399E6}"/>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20356" r="20356"/>
          <a:stretch>
            <a:fillRect/>
          </a:stretch>
        </p:blipFill>
        <p:spPr/>
      </p:pic>
    </p:spTree>
    <p:extLst>
      <p:ext uri="{BB962C8B-B14F-4D97-AF65-F5344CB8AC3E}">
        <p14:creationId xmlns:p14="http://schemas.microsoft.com/office/powerpoint/2010/main" val="3907762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88764" y="211028"/>
            <a:ext cx="5398594" cy="496639"/>
          </a:xfrm>
        </p:spPr>
        <p:txBody>
          <a:bodyPr/>
          <a:lstStyle/>
          <a:p>
            <a:r>
              <a:rPr lang="en-US" dirty="0"/>
              <a:t>Our policies</a:t>
            </a:r>
            <a:endParaRPr lang="en-US" b="0" dirty="0"/>
          </a:p>
        </p:txBody>
      </p:sp>
      <p:sp>
        <p:nvSpPr>
          <p:cNvPr id="5" name="Inhaltsplatzhalter 4"/>
          <p:cNvSpPr>
            <a:spLocks noGrp="1"/>
          </p:cNvSpPr>
          <p:nvPr>
            <p:ph sz="quarter" idx="13"/>
          </p:nvPr>
        </p:nvSpPr>
        <p:spPr>
          <a:xfrm>
            <a:off x="288764" y="707667"/>
            <a:ext cx="5398594" cy="5571273"/>
          </a:xfrm>
        </p:spPr>
        <p:txBody>
          <a:bodyPr/>
          <a:lstStyle/>
          <a:p>
            <a:pPr algn="just"/>
            <a:endParaRPr lang="en-US" sz="1200" dirty="0">
              <a:effectLst/>
            </a:endParaRPr>
          </a:p>
          <a:p>
            <a:pPr algn="just"/>
            <a:endParaRPr lang="en-US" sz="1200" dirty="0"/>
          </a:p>
          <a:p>
            <a:pPr algn="just"/>
            <a:endParaRPr lang="en-US" sz="1200" dirty="0">
              <a:effectLst/>
            </a:endParaRPr>
          </a:p>
          <a:p>
            <a:pPr algn="just"/>
            <a:r>
              <a:rPr lang="en-US" sz="1200" dirty="0">
                <a:effectLst/>
              </a:rPr>
              <a:t>           </a:t>
            </a:r>
          </a:p>
          <a:p>
            <a:pPr algn="just"/>
            <a:r>
              <a:rPr lang="en-US" sz="1200" dirty="0"/>
              <a:t>          </a:t>
            </a:r>
            <a:r>
              <a:rPr lang="en-US" sz="1100" dirty="0">
                <a:effectLst/>
              </a:rPr>
              <a:t>Local policies</a:t>
            </a:r>
          </a:p>
          <a:p>
            <a:pPr algn="just"/>
            <a:endParaRPr lang="en-US" sz="1100" dirty="0"/>
          </a:p>
          <a:p>
            <a:pPr algn="just"/>
            <a:r>
              <a:rPr lang="en-GB" sz="1100" dirty="0"/>
              <a:t>Bühler UK is also highly committed at a regional level. Our local policies include an </a:t>
            </a:r>
            <a:r>
              <a:rPr lang="en-GB" sz="1100" b="1" dirty="0"/>
              <a:t>Equality Policy </a:t>
            </a:r>
            <a:r>
              <a:rPr lang="en-GB" sz="1100" dirty="0"/>
              <a:t>which aims to fight discrimination, harassment and victimisation of any employee. Further to that, a </a:t>
            </a:r>
            <a:r>
              <a:rPr lang="en-GB" sz="1100" b="1" dirty="0"/>
              <a:t>Dignity at Work Policy</a:t>
            </a:r>
            <a:r>
              <a:rPr lang="en-GB" sz="1100" dirty="0"/>
              <a:t> has been put in place to prevent bullying amongst employees in relation with someone’s race, sex and religious beliefs. Bühler UK also has in place </a:t>
            </a:r>
            <a:r>
              <a:rPr lang="en-GB" sz="1100" b="1" dirty="0"/>
              <a:t>Break, Flexi Time and Grievance Policies</a:t>
            </a:r>
            <a:r>
              <a:rPr lang="en-GB" sz="1100" dirty="0"/>
              <a:t>, setting out employee’s different entitlements with regard to time off compensation when they work overtime as well as leave eligibility. Furthermore, our </a:t>
            </a:r>
            <a:r>
              <a:rPr lang="en-GB" sz="1100" b="1" dirty="0"/>
              <a:t>Contracts of Employment </a:t>
            </a:r>
            <a:r>
              <a:rPr lang="en-GB" sz="1100" dirty="0"/>
              <a:t>are provided with all relevant information related to working hours, annual leave and data protection. </a:t>
            </a:r>
          </a:p>
          <a:p>
            <a:pPr algn="just"/>
            <a:endParaRPr lang="en-GB" sz="1100" dirty="0">
              <a:effectLst/>
            </a:endParaRPr>
          </a:p>
          <a:p>
            <a:pPr algn="just"/>
            <a:r>
              <a:rPr lang="en-GB" sz="1100" dirty="0"/>
              <a:t>Our Human Resources Team ensures these policies are implemented correctly within our organisation and are responsible to monitor and update the documents when necessary to make them fit for purpose at all times</a:t>
            </a:r>
            <a:r>
              <a:rPr lang="en-GB" sz="1200" dirty="0"/>
              <a:t>.</a:t>
            </a:r>
            <a:endParaRPr lang="en-US" sz="1200" dirty="0">
              <a:effectLst/>
            </a:endParaRPr>
          </a:p>
          <a:p>
            <a:pPr algn="just"/>
            <a:endParaRPr lang="en-US" sz="1200" dirty="0">
              <a:effectLst/>
            </a:endParaRPr>
          </a:p>
          <a:p>
            <a:endParaRPr lang="en-US" dirty="0">
              <a:effectLst/>
            </a:endParaRPr>
          </a:p>
        </p:txBody>
      </p:sp>
      <p:sp>
        <p:nvSpPr>
          <p:cNvPr id="6" name="Rectangle 3"/>
          <p:cNvSpPr>
            <a:spLocks noChangeArrowheads="1"/>
          </p:cNvSpPr>
          <p:nvPr>
            <p:custDataLst>
              <p:tags r:id="rId1"/>
            </p:custDataLst>
          </p:nvPr>
        </p:nvSpPr>
        <p:spPr bwMode="auto">
          <a:xfrm>
            <a:off x="288764" y="1518699"/>
            <a:ext cx="307584" cy="303647"/>
          </a:xfrm>
          <a:custGeom>
            <a:avLst/>
            <a:gdLst/>
            <a:ahLst/>
            <a:cxnLst/>
            <a:rect l="l" t="t" r="r" b="b"/>
            <a:pathLst>
              <a:path w="387451" h="381000">
                <a:moveTo>
                  <a:pt x="63501" y="0"/>
                </a:moveTo>
                <a:lnTo>
                  <a:pt x="171427" y="0"/>
                </a:lnTo>
                <a:lnTo>
                  <a:pt x="323950" y="0"/>
                </a:lnTo>
                <a:lnTo>
                  <a:pt x="387451" y="0"/>
                </a:lnTo>
                <a:lnTo>
                  <a:pt x="387451" y="63501"/>
                </a:lnTo>
                <a:lnTo>
                  <a:pt x="387451" y="190500"/>
                </a:lnTo>
                <a:lnTo>
                  <a:pt x="387451" y="317499"/>
                </a:lnTo>
                <a:cubicBezTo>
                  <a:pt x="387451" y="352570"/>
                  <a:pt x="359021" y="381000"/>
                  <a:pt x="323950" y="381000"/>
                </a:cubicBezTo>
                <a:lnTo>
                  <a:pt x="63501" y="381000"/>
                </a:lnTo>
                <a:cubicBezTo>
                  <a:pt x="28430" y="381000"/>
                  <a:pt x="0" y="352570"/>
                  <a:pt x="0" y="317499"/>
                </a:cubicBezTo>
                <a:lnTo>
                  <a:pt x="0" y="63501"/>
                </a:lnTo>
                <a:cubicBezTo>
                  <a:pt x="0" y="28430"/>
                  <a:pt x="28430" y="0"/>
                  <a:pt x="63501" y="0"/>
                </a:cubicBezTo>
                <a:close/>
              </a:path>
            </a:pathLst>
          </a:custGeom>
          <a:solidFill>
            <a:schemeClr val="accent6"/>
          </a:solidFill>
          <a:ln>
            <a:noFill/>
          </a:ln>
          <a:effectLst/>
        </p:spPr>
        <p:txBody>
          <a:bodyPr lIns="0" tIns="0" rIns="0" bIns="0" anchor="ctr" anchorCtr="1"/>
          <a:lstStyle/>
          <a:p>
            <a:pPr algn="ctr" eaLnBrk="0" hangingPunct="0"/>
            <a:r>
              <a:rPr lang="de-DE" sz="1600" dirty="0">
                <a:solidFill>
                  <a:schemeClr val="bg1"/>
                </a:solidFill>
              </a:rPr>
              <a:t>2</a:t>
            </a:r>
          </a:p>
        </p:txBody>
      </p:sp>
      <p:sp>
        <p:nvSpPr>
          <p:cNvPr id="8" name="Fußzeilenplatzhalter 4"/>
          <p:cNvSpPr txBox="1">
            <a:spLocks/>
          </p:cNvSpPr>
          <p:nvPr/>
        </p:nvSpPr>
        <p:spPr>
          <a:xfrm>
            <a:off x="588284" y="6552110"/>
            <a:ext cx="4182190" cy="196019"/>
          </a:xfrm>
          <a:prstGeom prst="rect">
            <a:avLst/>
          </a:prstGeom>
          <a:solidFill>
            <a:schemeClr val="bg1"/>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dirty="0">
                <a:solidFill>
                  <a:schemeClr val="tx2"/>
                </a:solidFill>
                <a:latin typeface="Arial" panose="020B0604020202020204" pitchFamily="34" charset="0"/>
                <a:cs typeface="Arial" panose="020B0604020202020204" pitchFamily="34" charset="0"/>
              </a:rPr>
              <a:t>Bühler</a:t>
            </a:r>
            <a:r>
              <a:rPr lang="en-US" sz="800" dirty="0">
                <a:solidFill>
                  <a:schemeClr val="tx2"/>
                </a:solidFill>
              </a:rPr>
              <a:t> UK Limited. |  Slavery and Human Trafficking Statement</a:t>
            </a:r>
          </a:p>
        </p:txBody>
      </p:sp>
      <p:pic>
        <p:nvPicPr>
          <p:cNvPr id="10" name="Picture Placeholder 9" descr="A group of people posing for a photo&#10;&#10;Description automatically generated">
            <a:extLst>
              <a:ext uri="{FF2B5EF4-FFF2-40B4-BE49-F238E27FC236}">
                <a16:creationId xmlns:a16="http://schemas.microsoft.com/office/drawing/2014/main" id="{D15C90C7-A86E-478E-A6AF-7E7D2CAA4D7A}"/>
              </a:ext>
            </a:extLst>
          </p:cNvPr>
          <p:cNvPicPr>
            <a:picLocks noGrp="1" noChangeAspect="1"/>
          </p:cNvPicPr>
          <p:nvPr>
            <p:ph type="pic" sz="quarter" idx="14"/>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19792" r="19792"/>
          <a:stretch>
            <a:fillRect/>
          </a:stretch>
        </p:blipFill>
        <p:spPr/>
      </p:pic>
    </p:spTree>
    <p:extLst>
      <p:ext uri="{BB962C8B-B14F-4D97-AF65-F5344CB8AC3E}">
        <p14:creationId xmlns:p14="http://schemas.microsoft.com/office/powerpoint/2010/main" val="2173588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el 16"/>
          <p:cNvSpPr>
            <a:spLocks noGrp="1"/>
          </p:cNvSpPr>
          <p:nvPr>
            <p:ph type="title"/>
          </p:nvPr>
        </p:nvSpPr>
        <p:spPr>
          <a:xfrm>
            <a:off x="431887" y="370054"/>
            <a:ext cx="5398594" cy="536395"/>
          </a:xfrm>
        </p:spPr>
        <p:txBody>
          <a:bodyPr/>
          <a:lstStyle/>
          <a:p>
            <a:r>
              <a:rPr lang="en-US" b="1" dirty="0"/>
              <a:t>Due Diligence</a:t>
            </a:r>
            <a:br>
              <a:rPr lang="en-US" b="1" dirty="0"/>
            </a:br>
            <a:endParaRPr lang="en-US" b="0" dirty="0"/>
          </a:p>
        </p:txBody>
      </p:sp>
      <p:sp>
        <p:nvSpPr>
          <p:cNvPr id="18" name="Inhaltsplatzhalter 17"/>
          <p:cNvSpPr>
            <a:spLocks noGrp="1"/>
          </p:cNvSpPr>
          <p:nvPr>
            <p:ph sz="quarter" idx="13"/>
          </p:nvPr>
        </p:nvSpPr>
        <p:spPr>
          <a:xfrm>
            <a:off x="325561" y="1183758"/>
            <a:ext cx="5398594" cy="5004391"/>
          </a:xfrm>
        </p:spPr>
        <p:txBody>
          <a:bodyPr/>
          <a:lstStyle/>
          <a:p>
            <a:pPr algn="just"/>
            <a:r>
              <a:rPr lang="en-US" sz="1100" b="1" dirty="0"/>
              <a:t>We reject any and all forms of forced labor and human trafficking and respect the principle of freely chosen employment.</a:t>
            </a:r>
          </a:p>
          <a:p>
            <a:pPr algn="just"/>
            <a:endParaRPr lang="en-US" sz="1100" dirty="0"/>
          </a:p>
          <a:p>
            <a:pPr algn="just"/>
            <a:r>
              <a:rPr lang="en-US" sz="1100" dirty="0"/>
              <a:t>As a global company with multiple production sites across the world and global sourcing, we acknowledge our business is in the spotlight and must take all necessary measures to mitigate the risks of being involved in or working with partners who are involved in human trafficking activities.</a:t>
            </a:r>
          </a:p>
          <a:p>
            <a:pPr algn="just"/>
            <a:endParaRPr lang="en-US" sz="1100" dirty="0"/>
          </a:p>
          <a:p>
            <a:pPr algn="just"/>
            <a:r>
              <a:rPr lang="en-US" sz="1100" dirty="0"/>
              <a:t>As previously mentioned, we count with our Headquarters’ support to implement measures which tackle Human Trafficking and Modern slavery and we have started doing so by updating our standard commercial documents, keeping our Headquarters informed and being informed about our Suppliers’ ways of working.</a:t>
            </a:r>
          </a:p>
          <a:p>
            <a:pPr algn="just"/>
            <a:endParaRPr lang="en-US" sz="1100" dirty="0"/>
          </a:p>
          <a:p>
            <a:pPr algn="just"/>
            <a:r>
              <a:rPr lang="en-US" sz="1100" dirty="0"/>
              <a:t>Also as part of our activities to comply with the Modern Slavery Act 2015, we issued a </a:t>
            </a:r>
            <a:r>
              <a:rPr lang="en-US" sz="1100" b="1" dirty="0"/>
              <a:t>Modern Slavery Statement </a:t>
            </a:r>
            <a:r>
              <a:rPr lang="en-US" sz="1100" dirty="0"/>
              <a:t>for our Suppliers (both current and new) and requested a signed response from them as proof of compliance. We received a positive answer from more than </a:t>
            </a:r>
            <a:r>
              <a:rPr lang="en-US" sz="1100" b="1" dirty="0"/>
              <a:t>one hundred suppliers </a:t>
            </a:r>
            <a:r>
              <a:rPr lang="en-US" sz="1100" dirty="0"/>
              <a:t>who represented 73% of our buying spend for the previous year (2020). This gives us a more robust proof of a clean and transparent supply chain and it also contributes to a more trustworthy relationship with our suppliers. In 2021 we will continue to request a response from the remaining 27%.</a:t>
            </a:r>
          </a:p>
          <a:p>
            <a:pPr algn="just"/>
            <a:endParaRPr lang="en-US" sz="1100" dirty="0"/>
          </a:p>
          <a:p>
            <a:pPr algn="just"/>
            <a:r>
              <a:rPr lang="en-US" sz="1100" dirty="0"/>
              <a:t>Also, we hosted an in-house training for our Manufacturing team where the Modern Slavery Act was discussed and explained in detail to those employees who might come across it as they deal directly with our external supply chain.</a:t>
            </a:r>
            <a:endParaRPr lang="en-US" sz="1200" dirty="0"/>
          </a:p>
        </p:txBody>
      </p:sp>
      <p:sp>
        <p:nvSpPr>
          <p:cNvPr id="6" name="Fußzeilenplatzhalter 4"/>
          <p:cNvSpPr txBox="1">
            <a:spLocks/>
          </p:cNvSpPr>
          <p:nvPr/>
        </p:nvSpPr>
        <p:spPr>
          <a:xfrm>
            <a:off x="588284" y="6552110"/>
            <a:ext cx="4182190" cy="196019"/>
          </a:xfrm>
          <a:prstGeom prst="rect">
            <a:avLst/>
          </a:prstGeom>
          <a:solidFill>
            <a:schemeClr val="bg1"/>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dirty="0">
                <a:solidFill>
                  <a:schemeClr val="tx2"/>
                </a:solidFill>
                <a:latin typeface="Arial" panose="020B0604020202020204" pitchFamily="34" charset="0"/>
                <a:cs typeface="Arial" panose="020B0604020202020204" pitchFamily="34" charset="0"/>
              </a:rPr>
              <a:t>Bühler</a:t>
            </a:r>
            <a:r>
              <a:rPr lang="en-US" sz="800" dirty="0">
                <a:solidFill>
                  <a:schemeClr val="tx2"/>
                </a:solidFill>
              </a:rPr>
              <a:t> UK Limited. |  Slavery and Human Trafficking Statement</a:t>
            </a:r>
          </a:p>
        </p:txBody>
      </p:sp>
      <p:pic>
        <p:nvPicPr>
          <p:cNvPr id="15" name="Picture Placeholder 14">
            <a:extLst>
              <a:ext uri="{FF2B5EF4-FFF2-40B4-BE49-F238E27FC236}">
                <a16:creationId xmlns:a16="http://schemas.microsoft.com/office/drawing/2014/main" id="{B0B8C96B-C40C-4D7F-9C83-8BA5276CC4D3}"/>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20356" r="20356"/>
          <a:stretch>
            <a:fillRect/>
          </a:stretch>
        </p:blipFill>
        <p:spPr>
          <a:xfrm>
            <a:off x="6096000" y="0"/>
            <a:ext cx="6096000" cy="6858000"/>
          </a:xfrm>
        </p:spPr>
      </p:pic>
    </p:spTree>
    <p:extLst>
      <p:ext uri="{BB962C8B-B14F-4D97-AF65-F5344CB8AC3E}">
        <p14:creationId xmlns:p14="http://schemas.microsoft.com/office/powerpoint/2010/main" val="3781138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0120" y="494507"/>
            <a:ext cx="5398594" cy="900000"/>
          </a:xfrm>
        </p:spPr>
        <p:txBody>
          <a:bodyPr/>
          <a:lstStyle/>
          <a:p>
            <a:r>
              <a:rPr lang="en-US" dirty="0"/>
              <a:t>Training</a:t>
            </a:r>
            <a:endParaRPr lang="en-US" b="0" dirty="0"/>
          </a:p>
        </p:txBody>
      </p:sp>
      <p:sp>
        <p:nvSpPr>
          <p:cNvPr id="5" name="Content Placeholder 4"/>
          <p:cNvSpPr>
            <a:spLocks noGrp="1"/>
          </p:cNvSpPr>
          <p:nvPr>
            <p:ph sz="quarter" idx="13"/>
          </p:nvPr>
        </p:nvSpPr>
        <p:spPr>
          <a:xfrm>
            <a:off x="290120" y="1236372"/>
            <a:ext cx="5398594" cy="1304527"/>
          </a:xfrm>
        </p:spPr>
        <p:txBody>
          <a:bodyPr/>
          <a:lstStyle/>
          <a:p>
            <a:pPr algn="just"/>
            <a:r>
              <a:rPr lang="en-GB" sz="1200" dirty="0"/>
              <a:t>To ensure high level of understanding of the risks of modern slavery and human trafficking in our business, in our supply chains and in our business partners, we provide relevant training to our staff. </a:t>
            </a:r>
            <a:endParaRPr lang="en-US" sz="1200" dirty="0"/>
          </a:p>
        </p:txBody>
      </p:sp>
      <p:sp>
        <p:nvSpPr>
          <p:cNvPr id="6" name="Fußzeilenplatzhalter 4"/>
          <p:cNvSpPr txBox="1">
            <a:spLocks/>
          </p:cNvSpPr>
          <p:nvPr/>
        </p:nvSpPr>
        <p:spPr>
          <a:xfrm>
            <a:off x="588284" y="6552110"/>
            <a:ext cx="4182190" cy="196019"/>
          </a:xfrm>
          <a:prstGeom prst="rect">
            <a:avLst/>
          </a:prstGeom>
          <a:solidFill>
            <a:schemeClr val="bg1"/>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dirty="0">
                <a:solidFill>
                  <a:schemeClr val="tx2"/>
                </a:solidFill>
                <a:latin typeface="Arial" panose="020B0604020202020204" pitchFamily="34" charset="0"/>
                <a:cs typeface="Arial" panose="020B0604020202020204" pitchFamily="34" charset="0"/>
              </a:rPr>
              <a:t>Bühler</a:t>
            </a:r>
            <a:r>
              <a:rPr lang="en-US" sz="800" dirty="0">
                <a:solidFill>
                  <a:schemeClr val="tx2"/>
                </a:solidFill>
              </a:rPr>
              <a:t> UK Limited. |  Slavery and Human Trafficking Statement</a:t>
            </a:r>
          </a:p>
        </p:txBody>
      </p:sp>
      <p:sp>
        <p:nvSpPr>
          <p:cNvPr id="9" name="Content Placeholder 4"/>
          <p:cNvSpPr txBox="1">
            <a:spLocks/>
          </p:cNvSpPr>
          <p:nvPr/>
        </p:nvSpPr>
        <p:spPr>
          <a:xfrm>
            <a:off x="290120" y="3786389"/>
            <a:ext cx="5398594" cy="1360191"/>
          </a:xfrm>
          <a:prstGeom prst="rect">
            <a:avLst/>
          </a:prstGeom>
        </p:spPr>
        <p:txBody>
          <a:bodyPr vert="horz" lIns="0" tIns="0" rIns="0" bIns="0" rtlCol="0">
            <a:noAutofit/>
          </a:bodyPr>
          <a:lstStyle>
            <a:lvl1pPr marL="0" indent="0" algn="l" defTabSz="914126" rtl="0" eaLnBrk="1" latinLnBrk="0" hangingPunct="1">
              <a:spcBef>
                <a:spcPts val="0"/>
              </a:spcBef>
              <a:spcAft>
                <a:spcPts val="300"/>
              </a:spcAft>
              <a:buFontTx/>
              <a:buNone/>
              <a:defRPr sz="1600" kern="1200">
                <a:solidFill>
                  <a:schemeClr val="tx2"/>
                </a:solidFill>
                <a:latin typeface="Arial" panose="020B0604020202020204" pitchFamily="34" charset="0"/>
                <a:ea typeface="+mn-ea"/>
                <a:cs typeface="Arial" panose="020B0604020202020204" pitchFamily="34" charset="0"/>
              </a:defRPr>
            </a:lvl1pPr>
            <a:lvl2pPr marL="179946"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2pPr>
            <a:lvl3pPr marL="359892"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3pPr>
            <a:lvl4pPr marL="539838"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4pPr>
            <a:lvl5pPr marL="719784" indent="-179946" algn="l" defTabSz="914126" rtl="0" eaLnBrk="1" latinLnBrk="0" hangingPunct="1">
              <a:spcBef>
                <a:spcPts val="0"/>
              </a:spcBef>
              <a:buClr>
                <a:schemeClr val="tx2"/>
              </a:buClr>
              <a:buFont typeface="Arial" panose="020B0604020202020204" pitchFamily="34" charset="0"/>
              <a:buChar char="•"/>
              <a:defRPr sz="1600" kern="1200">
                <a:solidFill>
                  <a:schemeClr val="tx2"/>
                </a:solidFill>
                <a:latin typeface="Arial" panose="020B0604020202020204" pitchFamily="34" charset="0"/>
                <a:ea typeface="+mn-ea"/>
                <a:cs typeface="Arial" panose="020B0604020202020204" pitchFamily="34" charset="0"/>
              </a:defRPr>
            </a:lvl5pPr>
            <a:lvl6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6pPr>
            <a:lvl7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7pPr>
            <a:lvl8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8pPr>
            <a:lvl9pPr marL="719784" indent="-179946" algn="l" defTabSz="914126" rtl="0" eaLnBrk="1" latinLnBrk="0" hangingPunct="1">
              <a:spcBef>
                <a:spcPts val="0"/>
              </a:spcBef>
              <a:buClr>
                <a:schemeClr val="bg2"/>
              </a:buClr>
              <a:buFont typeface="Arial" panose="020B0604020202020204" pitchFamily="34" charset="0"/>
              <a:buChar char="•"/>
              <a:defRPr sz="1400" kern="1200">
                <a:solidFill>
                  <a:schemeClr val="tx2"/>
                </a:solidFill>
                <a:latin typeface="Arial" panose="020B0604020202020204" pitchFamily="34" charset="0"/>
                <a:ea typeface="+mn-ea"/>
                <a:cs typeface="Arial" panose="020B0604020202020204" pitchFamily="34" charset="0"/>
              </a:defRPr>
            </a:lvl9pPr>
          </a:lstStyle>
          <a:p>
            <a:pPr algn="just"/>
            <a:r>
              <a:rPr lang="en-US" sz="1200" dirty="0"/>
              <a:t>As part of our ongoing activities to comply with the Modern Slavery Act 2015, we are currently establishing a risk check process for any new supplier that </a:t>
            </a:r>
            <a:r>
              <a:rPr lang="en-GB" sz="1200" dirty="0" err="1"/>
              <a:t>Bühler</a:t>
            </a:r>
            <a:r>
              <a:rPr lang="en-US" sz="1200" dirty="0"/>
              <a:t> UK takes on board as well as a Supplier questionnaire which will be sent out to learn more in depth about our suppliers’ practices in important matters for us such as workforce, </a:t>
            </a:r>
            <a:r>
              <a:rPr lang="en-US" sz="1200" dirty="0" err="1"/>
              <a:t>labour</a:t>
            </a:r>
            <a:r>
              <a:rPr lang="en-US" sz="1200" dirty="0"/>
              <a:t> conditions and environment.</a:t>
            </a:r>
          </a:p>
          <a:p>
            <a:pPr algn="just"/>
            <a:r>
              <a:rPr lang="en-US" sz="1200" dirty="0"/>
              <a:t>As mentioned previously we will continue to request a response to our </a:t>
            </a:r>
            <a:r>
              <a:rPr lang="en-US" sz="1200" b="1" dirty="0"/>
              <a:t>Modern Slavery Statement</a:t>
            </a:r>
            <a:r>
              <a:rPr lang="en-US" sz="1200" dirty="0"/>
              <a:t> from existing customers.</a:t>
            </a:r>
          </a:p>
          <a:p>
            <a:pPr algn="just"/>
            <a:endParaRPr lang="en-US" sz="1200" dirty="0"/>
          </a:p>
          <a:p>
            <a:pPr algn="just"/>
            <a:endParaRPr lang="en-US" sz="1200" dirty="0"/>
          </a:p>
          <a:p>
            <a:pPr algn="just"/>
            <a:endParaRPr lang="en-US" sz="1200" dirty="0"/>
          </a:p>
        </p:txBody>
      </p:sp>
      <p:sp>
        <p:nvSpPr>
          <p:cNvPr id="10" name="Title 3"/>
          <p:cNvSpPr txBox="1">
            <a:spLocks/>
          </p:cNvSpPr>
          <p:nvPr/>
        </p:nvSpPr>
        <p:spPr>
          <a:xfrm>
            <a:off x="290120" y="3148094"/>
            <a:ext cx="5398594" cy="901350"/>
          </a:xfrm>
          <a:prstGeom prst="rect">
            <a:avLst/>
          </a:prstGeom>
        </p:spPr>
        <p:txBody>
          <a:bodyPr vert="horz" lIns="0" tIns="0" rIns="0" bIns="0" rtlCol="0" anchor="t" anchorCtr="0">
            <a:noAutofit/>
          </a:bodyPr>
          <a:lstStyle>
            <a:lvl1pPr algn="l" defTabSz="914126" rtl="0" eaLnBrk="1" latinLnBrk="0" hangingPunct="1">
              <a:spcBef>
                <a:spcPct val="0"/>
              </a:spcBef>
              <a:buNone/>
              <a:defRPr sz="2799" b="1" kern="1200">
                <a:solidFill>
                  <a:schemeClr val="tx2"/>
                </a:solidFill>
                <a:latin typeface="Arial" panose="020B0604020202020204" pitchFamily="34" charset="0"/>
                <a:ea typeface="+mj-ea"/>
                <a:cs typeface="Arial" panose="020B0604020202020204" pitchFamily="34" charset="0"/>
              </a:defRPr>
            </a:lvl1pPr>
          </a:lstStyle>
          <a:p>
            <a:r>
              <a:rPr lang="en-US" dirty="0"/>
              <a:t>Future steps</a:t>
            </a:r>
            <a:endParaRPr lang="en-US" b="0" dirty="0"/>
          </a:p>
        </p:txBody>
      </p:sp>
      <p:pic>
        <p:nvPicPr>
          <p:cNvPr id="12" name="Picture Placeholder 11">
            <a:extLst>
              <a:ext uri="{FF2B5EF4-FFF2-40B4-BE49-F238E27FC236}">
                <a16:creationId xmlns:a16="http://schemas.microsoft.com/office/drawing/2014/main" id="{D361C29C-D46B-48B2-B39B-C8289BA16110}"/>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20356" r="20356"/>
          <a:stretch>
            <a:fillRect/>
          </a:stretch>
        </p:blipFill>
        <p:spPr/>
      </p:pic>
    </p:spTree>
    <p:extLst>
      <p:ext uri="{BB962C8B-B14F-4D97-AF65-F5344CB8AC3E}">
        <p14:creationId xmlns:p14="http://schemas.microsoft.com/office/powerpoint/2010/main" val="2350192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242" r="110" b="5183"/>
          <a:stretch/>
        </p:blipFill>
        <p:spPr>
          <a:xfrm>
            <a:off x="-19665" y="0"/>
            <a:ext cx="12211665" cy="8175745"/>
          </a:xfrm>
          <a:prstGeom prst="rect">
            <a:avLst/>
          </a:prstGeom>
        </p:spPr>
      </p:pic>
      <p:pic>
        <p:nvPicPr>
          <p:cNvPr id="12" name="Bild 12" descr="logo-grün.png"/>
          <p:cNvPicPr>
            <a:picLocks noChangeAspect="1"/>
          </p:cNvPicPr>
          <p:nvPr/>
        </p:nvPicPr>
        <p:blipFill>
          <a:blip r:embed="rId4" cstate="email">
            <a:biLevel thresh="25000"/>
            <a:extLst>
              <a:ext uri="{28A0092B-C50C-407E-A947-70E740481C1C}">
                <a14:useLocalDpi xmlns:a14="http://schemas.microsoft.com/office/drawing/2010/main"/>
              </a:ext>
            </a:extLst>
          </a:blip>
          <a:stretch>
            <a:fillRect/>
          </a:stretch>
        </p:blipFill>
        <p:spPr>
          <a:xfrm>
            <a:off x="10069640" y="5957011"/>
            <a:ext cx="1544372" cy="359946"/>
          </a:xfrm>
          <a:prstGeom prst="rect">
            <a:avLst/>
          </a:prstGeom>
        </p:spPr>
      </p:pic>
      <p:sp>
        <p:nvSpPr>
          <p:cNvPr id="13" name="Textfeld 12"/>
          <p:cNvSpPr txBox="1"/>
          <p:nvPr/>
        </p:nvSpPr>
        <p:spPr>
          <a:xfrm>
            <a:off x="431888" y="6070800"/>
            <a:ext cx="4103387" cy="246157"/>
          </a:xfrm>
          <a:prstGeom prst="rect">
            <a:avLst/>
          </a:prstGeom>
          <a:noFill/>
          <a:ln>
            <a:noFill/>
          </a:ln>
        </p:spPr>
        <p:txBody>
          <a:bodyPr vert="horz" wrap="square" lIns="0" tIns="0" rIns="0" bIns="0" rtlCol="0" anchor="ctr">
            <a:spAutoFit/>
          </a:bodyPr>
          <a:lstStyle/>
          <a:p>
            <a:r>
              <a:rPr lang="en-US" sz="1600" dirty="0">
                <a:solidFill>
                  <a:schemeClr val="bg1"/>
                </a:solidFill>
                <a:latin typeface="Arial" panose="020B0604020202020204" pitchFamily="34" charset="-128"/>
                <a:cs typeface="Arial" panose="020B0604020202020204" pitchFamily="34" charset="-128"/>
              </a:rPr>
              <a:t>Innovations for a </a:t>
            </a:r>
            <a:r>
              <a:rPr lang="en-US" sz="1600" b="1" dirty="0">
                <a:solidFill>
                  <a:schemeClr val="bg1"/>
                </a:solidFill>
                <a:latin typeface="Arial" panose="020B0604020202020204" pitchFamily="34" charset="-128"/>
                <a:cs typeface="Arial" panose="020B0604020202020204" pitchFamily="34" charset="-128"/>
              </a:rPr>
              <a:t>better world</a:t>
            </a:r>
            <a:r>
              <a:rPr lang="en-US" sz="1600" dirty="0">
                <a:solidFill>
                  <a:schemeClr val="bg1"/>
                </a:solidFill>
                <a:latin typeface="Arial" panose="020B0604020202020204" pitchFamily="34" charset="-128"/>
                <a:cs typeface="Arial" panose="020B0604020202020204" pitchFamily="34" charset="-128"/>
              </a:rPr>
              <a:t>.</a:t>
            </a:r>
          </a:p>
        </p:txBody>
      </p:sp>
      <p:pic>
        <p:nvPicPr>
          <p:cNvPr id="11" name="Grafik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0800000">
            <a:off x="528992" y="-1351529"/>
            <a:ext cx="4683566" cy="6173653"/>
          </a:xfrm>
          <a:prstGeom prst="rect">
            <a:avLst/>
          </a:prstGeom>
        </p:spPr>
      </p:pic>
      <p:sp>
        <p:nvSpPr>
          <p:cNvPr id="14" name="Fußzeilenplatzhalter 4"/>
          <p:cNvSpPr txBox="1">
            <a:spLocks/>
          </p:cNvSpPr>
          <p:nvPr/>
        </p:nvSpPr>
        <p:spPr>
          <a:xfrm>
            <a:off x="575275" y="7168800"/>
            <a:ext cx="7920000" cy="1800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a:solidFill>
                  <a:schemeClr val="bg1"/>
                </a:solidFill>
              </a:rPr>
              <a:t>Buhler UK Limited. |  Slavery and Human Trafficking Statement</a:t>
            </a:r>
          </a:p>
        </p:txBody>
      </p:sp>
    </p:spTree>
    <p:extLst>
      <p:ext uri="{BB962C8B-B14F-4D97-AF65-F5344CB8AC3E}">
        <p14:creationId xmlns:p14="http://schemas.microsoft.com/office/powerpoint/2010/main" val="574340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WNOCDCHECK" val="-1"/>
  <p:tag name="ISTITLESLIDE" val="-1"/>
</p:tagLst>
</file>

<file path=ppt/tags/tag4.xml><?xml version="1.0" encoding="utf-8"?>
<p:tagLst xmlns:a="http://schemas.openxmlformats.org/drawingml/2006/main" xmlns:r="http://schemas.openxmlformats.org/officeDocument/2006/relationships" xmlns:p="http://schemas.openxmlformats.org/presentationml/2006/main">
  <p:tag name="AGENDA_1_ASSOC" val="-1"/>
</p:tagLst>
</file>

<file path=ppt/tags/tag5.xml><?xml version="1.0" encoding="utf-8"?>
<p:tagLst xmlns:a="http://schemas.openxmlformats.org/drawingml/2006/main" xmlns:r="http://schemas.openxmlformats.org/officeDocument/2006/relationships" xmlns:p="http://schemas.openxmlformats.org/presentationml/2006/main">
  <p:tag name="AGENDA_1_ASSOC" val="-1"/>
</p:tagLst>
</file>

<file path=ppt/theme/theme1.xml><?xml version="1.0" encoding="utf-8"?>
<a:theme xmlns:a="http://schemas.openxmlformats.org/drawingml/2006/main" name="master_buehler_1">
  <a:themeElements>
    <a:clrScheme name="© Bühler">
      <a:dk1>
        <a:sysClr val="windowText" lastClr="000000"/>
      </a:dk1>
      <a:lt1>
        <a:sysClr val="window" lastClr="FFFFFF"/>
      </a:lt1>
      <a:dk2>
        <a:srgbClr val="00324B"/>
      </a:dk2>
      <a:lt2>
        <a:srgbClr val="009B91"/>
      </a:lt2>
      <a:accent1>
        <a:srgbClr val="009B91"/>
      </a:accent1>
      <a:accent2>
        <a:srgbClr val="64C3C8"/>
      </a:accent2>
      <a:accent3>
        <a:srgbClr val="AAD2B4"/>
      </a:accent3>
      <a:accent4>
        <a:srgbClr val="87C8F0"/>
      </a:accent4>
      <a:accent5>
        <a:srgbClr val="005578"/>
      </a:accent5>
      <a:accent6>
        <a:srgbClr val="FF9B32"/>
      </a:accent6>
      <a:hlink>
        <a:srgbClr val="009B91"/>
      </a:hlink>
      <a:folHlink>
        <a:srgbClr val="64C3C8"/>
      </a:folHlink>
    </a:clrScheme>
    <a:fontScheme name="Standard">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3E3E3"/>
        </a:solidFill>
        <a:ln>
          <a:noFill/>
        </a:ln>
      </a:spPr>
      <a:bodyPr lIns="72000" tIns="72000" rIns="72000" bIns="72000" rtlCol="0" anchor="ctr"/>
      <a:lstStyle>
        <a:defPPr algn="ctr">
          <a:defRPr sz="1600" dirty="0" err="1" smtClean="0">
            <a:solidFill>
              <a:schemeClr val="tx2"/>
            </a:solidFill>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600" dirty="0" err="1" smtClean="0">
            <a:solidFill>
              <a:schemeClr val="tx2"/>
            </a:solidFill>
            <a:latin typeface="Arial" panose="020B0604020202020204" pitchFamily="34" charset="0"/>
            <a:cs typeface="Arial" panose="020B0604020202020204" pitchFamily="34" charset="0"/>
          </a:defRPr>
        </a:defPPr>
      </a:lstStyle>
    </a:txDef>
  </a:objectDefaults>
  <a:extraClrSchemeLst/>
  <a:custClrLst>
    <a:custClr>
      <a:srgbClr val="F6F6F6"/>
    </a:custClr>
    <a:custClr>
      <a:srgbClr val="E3E3E3"/>
    </a:custClr>
    <a:custClr>
      <a:srgbClr val="A7A7A7"/>
    </a:custClr>
    <a:custClr>
      <a:srgbClr val="7B7B7B"/>
    </a:custClr>
    <a:custClr>
      <a:srgbClr val="494949"/>
    </a:custClr>
    <a:custClr>
      <a:srgbClr val="FFFFFF"/>
    </a:custClr>
    <a:custClr>
      <a:srgbClr val="E6003C"/>
    </a:custClr>
    <a:custClr>
      <a:srgbClr val="FF9B32"/>
    </a:custClr>
    <a:custClr>
      <a:srgbClr val="E6E100"/>
    </a:custClr>
  </a:custClrLst>
  <a:extLst>
    <a:ext uri="{05A4C25C-085E-4340-85A3-A5531E510DB2}">
      <thm15:themeFamily xmlns:thm15="http://schemas.microsoft.com/office/thememl/2012/main" name="master_buehler_1.potx" id="{0688875F-BDFD-459A-ABB2-8B9C1096BF4B}" vid="{EB3F4D36-CF51-4832-B4E6-5A42DC4F773D}"/>
    </a:ext>
  </a:extLst>
</a:theme>
</file>

<file path=ppt/theme/theme2.xml><?xml version="1.0" encoding="utf-8"?>
<a:theme xmlns:a="http://schemas.openxmlformats.org/drawingml/2006/main" name="1_master_buehler_1">
  <a:themeElements>
    <a:clrScheme name="© Bühler">
      <a:dk1>
        <a:sysClr val="windowText" lastClr="000000"/>
      </a:dk1>
      <a:lt1>
        <a:sysClr val="window" lastClr="FFFFFF"/>
      </a:lt1>
      <a:dk2>
        <a:srgbClr val="00324B"/>
      </a:dk2>
      <a:lt2>
        <a:srgbClr val="009B91"/>
      </a:lt2>
      <a:accent1>
        <a:srgbClr val="009B91"/>
      </a:accent1>
      <a:accent2>
        <a:srgbClr val="64C3C8"/>
      </a:accent2>
      <a:accent3>
        <a:srgbClr val="AAD2B4"/>
      </a:accent3>
      <a:accent4>
        <a:srgbClr val="87C8F0"/>
      </a:accent4>
      <a:accent5>
        <a:srgbClr val="005578"/>
      </a:accent5>
      <a:accent6>
        <a:srgbClr val="FF9B32"/>
      </a:accent6>
      <a:hlink>
        <a:srgbClr val="009B91"/>
      </a:hlink>
      <a:folHlink>
        <a:srgbClr val="64C3C8"/>
      </a:folHlink>
    </a:clrScheme>
    <a:fontScheme name="Standard">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3E3E3"/>
        </a:solidFill>
        <a:ln>
          <a:noFill/>
        </a:ln>
      </a:spPr>
      <a:bodyPr lIns="72000" tIns="72000" rIns="72000" bIns="72000" rtlCol="0" anchor="ctr"/>
      <a:lstStyle>
        <a:defPPr algn="ctr">
          <a:defRPr sz="1600" dirty="0" err="1" smtClean="0">
            <a:solidFill>
              <a:schemeClr val="tx2"/>
            </a:solidFill>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600" dirty="0" err="1" smtClean="0">
            <a:solidFill>
              <a:schemeClr val="tx2"/>
            </a:solidFill>
            <a:latin typeface="Arial" panose="020B0604020202020204" pitchFamily="34" charset="0"/>
            <a:cs typeface="Arial" panose="020B0604020202020204" pitchFamily="34" charset="0"/>
          </a:defRPr>
        </a:defPPr>
      </a:lstStyle>
    </a:txDef>
  </a:objectDefaults>
  <a:extraClrSchemeLst/>
  <a:custClrLst>
    <a:custClr>
      <a:srgbClr val="F6F6F6"/>
    </a:custClr>
    <a:custClr>
      <a:srgbClr val="E3E3E3"/>
    </a:custClr>
    <a:custClr>
      <a:srgbClr val="A7A7A7"/>
    </a:custClr>
    <a:custClr>
      <a:srgbClr val="7B7B7B"/>
    </a:custClr>
    <a:custClr>
      <a:srgbClr val="494949"/>
    </a:custClr>
    <a:custClr>
      <a:srgbClr val="FFFFFF"/>
    </a:custClr>
    <a:custClr>
      <a:srgbClr val="E6003C"/>
    </a:custClr>
    <a:custClr>
      <a:srgbClr val="FF9B32"/>
    </a:custClr>
    <a:custClr>
      <a:srgbClr val="E6E100"/>
    </a:custClr>
  </a:custClrLst>
  <a:extLst>
    <a:ext uri="{05A4C25C-085E-4340-85A3-A5531E510DB2}">
      <thm15:themeFamily xmlns:thm15="http://schemas.microsoft.com/office/thememl/2012/main" name="master_buehler_1.potx" id="{0688875F-BDFD-459A-ABB2-8B9C1096BF4B}" vid="{EB3F4D36-CF51-4832-B4E6-5A42DC4F773D}"/>
    </a:ext>
  </a:extLst>
</a:theme>
</file>

<file path=ppt/theme/theme3.xml><?xml version="1.0" encoding="utf-8"?>
<a:theme xmlns:a="http://schemas.openxmlformats.org/drawingml/2006/main" name="2_master_buehler_1">
  <a:themeElements>
    <a:clrScheme name="© Bühler">
      <a:dk1>
        <a:sysClr val="windowText" lastClr="000000"/>
      </a:dk1>
      <a:lt1>
        <a:sysClr val="window" lastClr="FFFFFF"/>
      </a:lt1>
      <a:dk2>
        <a:srgbClr val="00324B"/>
      </a:dk2>
      <a:lt2>
        <a:srgbClr val="009B91"/>
      </a:lt2>
      <a:accent1>
        <a:srgbClr val="009B91"/>
      </a:accent1>
      <a:accent2>
        <a:srgbClr val="64C3C8"/>
      </a:accent2>
      <a:accent3>
        <a:srgbClr val="AAD2B4"/>
      </a:accent3>
      <a:accent4>
        <a:srgbClr val="87C8F0"/>
      </a:accent4>
      <a:accent5>
        <a:srgbClr val="005578"/>
      </a:accent5>
      <a:accent6>
        <a:srgbClr val="FF9B32"/>
      </a:accent6>
      <a:hlink>
        <a:srgbClr val="009B91"/>
      </a:hlink>
      <a:folHlink>
        <a:srgbClr val="64C3C8"/>
      </a:folHlink>
    </a:clrScheme>
    <a:fontScheme name="Standard">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3E3E3"/>
        </a:solidFill>
        <a:ln>
          <a:noFill/>
        </a:ln>
      </a:spPr>
      <a:bodyPr lIns="72000" tIns="72000" rIns="72000" bIns="72000" rtlCol="0" anchor="ctr"/>
      <a:lstStyle>
        <a:defPPr algn="ctr">
          <a:defRPr sz="1600" dirty="0" err="1" smtClean="0">
            <a:solidFill>
              <a:schemeClr val="tx2"/>
            </a:solidFill>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600" dirty="0" err="1" smtClean="0">
            <a:solidFill>
              <a:schemeClr val="tx2"/>
            </a:solidFill>
            <a:latin typeface="Arial" panose="020B0604020202020204" pitchFamily="34" charset="0"/>
            <a:cs typeface="Arial" panose="020B0604020202020204" pitchFamily="34" charset="0"/>
          </a:defRPr>
        </a:defPPr>
      </a:lstStyle>
    </a:txDef>
  </a:objectDefaults>
  <a:extraClrSchemeLst/>
  <a:custClrLst>
    <a:custClr>
      <a:srgbClr val="F6F6F6"/>
    </a:custClr>
    <a:custClr>
      <a:srgbClr val="E3E3E3"/>
    </a:custClr>
    <a:custClr>
      <a:srgbClr val="A7A7A7"/>
    </a:custClr>
    <a:custClr>
      <a:srgbClr val="7B7B7B"/>
    </a:custClr>
    <a:custClr>
      <a:srgbClr val="494949"/>
    </a:custClr>
    <a:custClr>
      <a:srgbClr val="FFFFFF"/>
    </a:custClr>
    <a:custClr>
      <a:srgbClr val="E6003C"/>
    </a:custClr>
    <a:custClr>
      <a:srgbClr val="FF9B32"/>
    </a:custClr>
    <a:custClr>
      <a:srgbClr val="E6E100"/>
    </a:custClr>
  </a:custClrLst>
  <a:extLst>
    <a:ext uri="{05A4C25C-085E-4340-85A3-A5531E510DB2}">
      <thm15:themeFamily xmlns:thm15="http://schemas.microsoft.com/office/thememl/2012/main" name="master_buehler_1.potx" id="{0688875F-BDFD-459A-ABB2-8B9C1096BF4B}" vid="{EB3F4D36-CF51-4832-B4E6-5A42DC4F773D}"/>
    </a:ext>
  </a:extLst>
</a:theme>
</file>

<file path=ppt/theme/theme4.xml><?xml version="1.0" encoding="utf-8"?>
<a:theme xmlns:a="http://schemas.openxmlformats.org/drawingml/2006/main" name="3_master_buehler_1">
  <a:themeElements>
    <a:clrScheme name="© Bühler">
      <a:dk1>
        <a:sysClr val="windowText" lastClr="000000"/>
      </a:dk1>
      <a:lt1>
        <a:sysClr val="window" lastClr="FFFFFF"/>
      </a:lt1>
      <a:dk2>
        <a:srgbClr val="00324B"/>
      </a:dk2>
      <a:lt2>
        <a:srgbClr val="009B91"/>
      </a:lt2>
      <a:accent1>
        <a:srgbClr val="009B91"/>
      </a:accent1>
      <a:accent2>
        <a:srgbClr val="64C3C8"/>
      </a:accent2>
      <a:accent3>
        <a:srgbClr val="AAD2B4"/>
      </a:accent3>
      <a:accent4>
        <a:srgbClr val="87C8F0"/>
      </a:accent4>
      <a:accent5>
        <a:srgbClr val="005578"/>
      </a:accent5>
      <a:accent6>
        <a:srgbClr val="FF9B32"/>
      </a:accent6>
      <a:hlink>
        <a:srgbClr val="009B91"/>
      </a:hlink>
      <a:folHlink>
        <a:srgbClr val="64C3C8"/>
      </a:folHlink>
    </a:clrScheme>
    <a:fontScheme name="Standard">
      <a:majorFont>
        <a:latin typeface="Arial"/>
        <a:ea typeface=""/>
        <a:cs typeface=""/>
      </a:majorFont>
      <a:minorFont>
        <a:latin typeface="Arial"/>
        <a:ea typeface=""/>
        <a:cs typeface=""/>
      </a:minorFont>
    </a:fontScheme>
    <a:fmtScheme name="Extreme Schatten">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3E3E3"/>
        </a:solidFill>
        <a:ln>
          <a:noFill/>
        </a:ln>
      </a:spPr>
      <a:bodyPr lIns="72000" tIns="72000" rIns="72000" bIns="72000" rtlCol="0" anchor="ctr"/>
      <a:lstStyle>
        <a:defPPr algn="ctr">
          <a:defRPr sz="1600" dirty="0" err="1" smtClean="0">
            <a:solidFill>
              <a:schemeClr val="tx2"/>
            </a:solidFill>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600" dirty="0" err="1" smtClean="0">
            <a:solidFill>
              <a:schemeClr val="tx2"/>
            </a:solidFill>
            <a:latin typeface="Arial" panose="020B0604020202020204" pitchFamily="34" charset="0"/>
            <a:cs typeface="Arial" panose="020B0604020202020204" pitchFamily="34" charset="0"/>
          </a:defRPr>
        </a:defPPr>
      </a:lstStyle>
    </a:txDef>
  </a:objectDefaults>
  <a:extraClrSchemeLst/>
  <a:custClrLst>
    <a:custClr>
      <a:srgbClr val="F6F6F6"/>
    </a:custClr>
    <a:custClr>
      <a:srgbClr val="E3E3E3"/>
    </a:custClr>
    <a:custClr>
      <a:srgbClr val="A7A7A7"/>
    </a:custClr>
    <a:custClr>
      <a:srgbClr val="7B7B7B"/>
    </a:custClr>
    <a:custClr>
      <a:srgbClr val="494949"/>
    </a:custClr>
    <a:custClr>
      <a:srgbClr val="FFFFFF"/>
    </a:custClr>
    <a:custClr>
      <a:srgbClr val="E6003C"/>
    </a:custClr>
    <a:custClr>
      <a:srgbClr val="FF9B32"/>
    </a:custClr>
    <a:custClr>
      <a:srgbClr val="E6E100"/>
    </a:custClr>
  </a:custClrLst>
</a:theme>
</file>

<file path=ppt/theme/theme5.xml><?xml version="1.0" encoding="utf-8"?>
<a:theme xmlns:a="http://schemas.openxmlformats.org/drawingml/2006/main" name="4_master_buehler_1">
  <a:themeElements>
    <a:clrScheme name="© Bühler">
      <a:dk1>
        <a:sysClr val="windowText" lastClr="000000"/>
      </a:dk1>
      <a:lt1>
        <a:sysClr val="window" lastClr="FFFFFF"/>
      </a:lt1>
      <a:dk2>
        <a:srgbClr val="00324B"/>
      </a:dk2>
      <a:lt2>
        <a:srgbClr val="009B91"/>
      </a:lt2>
      <a:accent1>
        <a:srgbClr val="009B91"/>
      </a:accent1>
      <a:accent2>
        <a:srgbClr val="64C3C8"/>
      </a:accent2>
      <a:accent3>
        <a:srgbClr val="AAD2B4"/>
      </a:accent3>
      <a:accent4>
        <a:srgbClr val="87C8F0"/>
      </a:accent4>
      <a:accent5>
        <a:srgbClr val="005578"/>
      </a:accent5>
      <a:accent6>
        <a:srgbClr val="FF9B32"/>
      </a:accent6>
      <a:hlink>
        <a:srgbClr val="009B91"/>
      </a:hlink>
      <a:folHlink>
        <a:srgbClr val="64C3C8"/>
      </a:folHlink>
    </a:clrScheme>
    <a:fontScheme name="Standard">
      <a:majorFont>
        <a:latin typeface="Arial"/>
        <a:ea typeface=""/>
        <a:cs typeface=""/>
      </a:majorFont>
      <a:minorFont>
        <a:latin typeface="Arial"/>
        <a:ea typeface=""/>
        <a:cs typeface=""/>
      </a:minorFont>
    </a:fontScheme>
    <a:fmtScheme name="Extreme Schatten">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3E3E3"/>
        </a:solidFill>
        <a:ln>
          <a:noFill/>
        </a:ln>
      </a:spPr>
      <a:bodyPr lIns="72000" tIns="72000" rIns="72000" bIns="72000" rtlCol="0" anchor="ctr"/>
      <a:lstStyle>
        <a:defPPr algn="ctr">
          <a:defRPr sz="1600" dirty="0" err="1" smtClean="0">
            <a:solidFill>
              <a:schemeClr val="tx2"/>
            </a:solidFill>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600" dirty="0" err="1" smtClean="0">
            <a:solidFill>
              <a:schemeClr val="tx2"/>
            </a:solidFill>
            <a:latin typeface="Arial" panose="020B0604020202020204" pitchFamily="34" charset="0"/>
            <a:cs typeface="Arial" panose="020B0604020202020204" pitchFamily="34" charset="0"/>
          </a:defRPr>
        </a:defPPr>
      </a:lstStyle>
    </a:txDef>
  </a:objectDefaults>
  <a:extraClrSchemeLst/>
  <a:custClrLst>
    <a:custClr>
      <a:srgbClr val="F6F6F6"/>
    </a:custClr>
    <a:custClr>
      <a:srgbClr val="E3E3E3"/>
    </a:custClr>
    <a:custClr>
      <a:srgbClr val="A7A7A7"/>
    </a:custClr>
    <a:custClr>
      <a:srgbClr val="7B7B7B"/>
    </a:custClr>
    <a:custClr>
      <a:srgbClr val="494949"/>
    </a:custClr>
    <a:custClr>
      <a:srgbClr val="FFFFFF"/>
    </a:custClr>
    <a:custClr>
      <a:srgbClr val="E6003C"/>
    </a:custClr>
    <a:custClr>
      <a:srgbClr val="FF9B32"/>
    </a:custClr>
    <a:custClr>
      <a:srgbClr val="E6E100"/>
    </a:custClr>
  </a:custClr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1726</Words>
  <Application>Microsoft Office PowerPoint</Application>
  <PresentationFormat>Widescreen</PresentationFormat>
  <Paragraphs>97</Paragraphs>
  <Slides>9</Slides>
  <Notes>3</Notes>
  <HiddenSlides>0</HiddenSlides>
  <MMClips>0</MMClips>
  <ScaleCrop>false</ScaleCrop>
  <HeadingPairs>
    <vt:vector size="8" baseType="variant">
      <vt:variant>
        <vt:lpstr>Fonts Used</vt:lpstr>
      </vt:variant>
      <vt:variant>
        <vt:i4>2</vt:i4>
      </vt:variant>
      <vt:variant>
        <vt:lpstr>Theme</vt:lpstr>
      </vt:variant>
      <vt:variant>
        <vt:i4>5</vt:i4>
      </vt:variant>
      <vt:variant>
        <vt:lpstr>Embedded OLE Servers</vt:lpstr>
      </vt:variant>
      <vt:variant>
        <vt:i4>1</vt:i4>
      </vt:variant>
      <vt:variant>
        <vt:lpstr>Slide Titles</vt:lpstr>
      </vt:variant>
      <vt:variant>
        <vt:i4>9</vt:i4>
      </vt:variant>
    </vt:vector>
  </HeadingPairs>
  <TitlesOfParts>
    <vt:vector size="17" baseType="lpstr">
      <vt:lpstr>Arial</vt:lpstr>
      <vt:lpstr>Calibri</vt:lpstr>
      <vt:lpstr>master_buehler_1</vt:lpstr>
      <vt:lpstr>1_master_buehler_1</vt:lpstr>
      <vt:lpstr>2_master_buehler_1</vt:lpstr>
      <vt:lpstr>3_master_buehler_1</vt:lpstr>
      <vt:lpstr>4_master_buehler_1</vt:lpstr>
      <vt:lpstr>think-cell Folie</vt:lpstr>
      <vt:lpstr>Modern Slavery and Human Trafficking Act Statement 2020</vt:lpstr>
      <vt:lpstr>PowerPoint Presentation</vt:lpstr>
      <vt:lpstr>Our business </vt:lpstr>
      <vt:lpstr>Definition of modern slavery</vt:lpstr>
      <vt:lpstr>Our policies</vt:lpstr>
      <vt:lpstr>Our policies</vt:lpstr>
      <vt:lpstr>Due Diligence </vt:lpstr>
      <vt:lpstr>Training</vt:lpstr>
      <vt:lpstr>PowerPoint Presentation</vt:lpstr>
    </vt:vector>
  </TitlesOfParts>
  <Company>Buhler AG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Slavery and Human Trafficking Statement 2018</dc:title>
  <dc:creator>Parra Marta, FIN, BSOL</dc:creator>
  <cp:lastModifiedBy>Duma Alim, COM, BSOL</cp:lastModifiedBy>
  <cp:revision>70</cp:revision>
  <dcterms:created xsi:type="dcterms:W3CDTF">2019-06-10T09:16:31Z</dcterms:created>
  <dcterms:modified xsi:type="dcterms:W3CDTF">2021-07-02T10:54:20Z</dcterms:modified>
</cp:coreProperties>
</file>